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7.xml" ContentType="application/inkml+xml"/>
  <Override PartName="/ppt/notesSlides/notesSlide5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8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50"/>
  </p:notesMasterIdLst>
  <p:sldIdLst>
    <p:sldId id="256" r:id="rId2"/>
    <p:sldId id="671" r:id="rId3"/>
    <p:sldId id="322" r:id="rId4"/>
    <p:sldId id="691" r:id="rId5"/>
    <p:sldId id="698" r:id="rId6"/>
    <p:sldId id="296" r:id="rId7"/>
    <p:sldId id="694" r:id="rId8"/>
    <p:sldId id="695" r:id="rId9"/>
    <p:sldId id="696" r:id="rId10"/>
    <p:sldId id="697" r:id="rId11"/>
    <p:sldId id="692" r:id="rId12"/>
    <p:sldId id="685" r:id="rId13"/>
    <p:sldId id="340" r:id="rId14"/>
    <p:sldId id="686" r:id="rId15"/>
    <p:sldId id="367" r:id="rId16"/>
    <p:sldId id="368" r:id="rId17"/>
    <p:sldId id="687" r:id="rId18"/>
    <p:sldId id="688" r:id="rId19"/>
    <p:sldId id="689" r:id="rId20"/>
    <p:sldId id="699" r:id="rId21"/>
    <p:sldId id="690" r:id="rId22"/>
    <p:sldId id="295" r:id="rId23"/>
    <p:sldId id="302" r:id="rId24"/>
    <p:sldId id="284" r:id="rId25"/>
    <p:sldId id="281" r:id="rId26"/>
    <p:sldId id="287" r:id="rId27"/>
    <p:sldId id="286" r:id="rId28"/>
    <p:sldId id="288" r:id="rId29"/>
    <p:sldId id="280" r:id="rId30"/>
    <p:sldId id="260" r:id="rId31"/>
    <p:sldId id="661" r:id="rId32"/>
    <p:sldId id="656" r:id="rId33"/>
    <p:sldId id="664" r:id="rId34"/>
    <p:sldId id="658" r:id="rId35"/>
    <p:sldId id="657" r:id="rId36"/>
    <p:sldId id="665" r:id="rId37"/>
    <p:sldId id="666" r:id="rId38"/>
    <p:sldId id="660" r:id="rId39"/>
    <p:sldId id="659" r:id="rId40"/>
    <p:sldId id="289" r:id="rId41"/>
    <p:sldId id="290" r:id="rId42"/>
    <p:sldId id="291" r:id="rId43"/>
    <p:sldId id="292" r:id="rId44"/>
    <p:sldId id="293" r:id="rId45"/>
    <p:sldId id="662" r:id="rId46"/>
    <p:sldId id="663" r:id="rId47"/>
    <p:sldId id="264" r:id="rId48"/>
    <p:sldId id="66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8"/>
    <p:restoredTop sz="68508"/>
  </p:normalViewPr>
  <p:slideViewPr>
    <p:cSldViewPr snapToObjects="1">
      <p:cViewPr varScale="1">
        <p:scale>
          <a:sx n="81" d="100"/>
          <a:sy n="81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  <pc:sldChg chg="addSp">
        <pc:chgData name="Tom Ristenpart" userId="44426604_tp_dropbox" providerId="OAuth2" clId="{33989B8F-D16A-2B44-BAC5-A357D7E6F9FD}" dt="2019-03-13T18:30:08.142" v="0" actId="7634"/>
        <pc:sldMkLst>
          <pc:docMk/>
          <pc:sldMk cId="1093263786" sldId="322"/>
        </pc:sldMkLst>
        <pc:inkChg chg="add">
          <ac:chgData name="Tom Ristenpart" userId="44426604_tp_dropbox" providerId="OAuth2" clId="{33989B8F-D16A-2B44-BAC5-A357D7E6F9FD}" dt="2019-03-13T18:30:08.142" v="0" actId="7634"/>
          <ac:inkMkLst>
            <pc:docMk/>
            <pc:sldMk cId="1093263786" sldId="322"/>
            <ac:inkMk id="21" creationId="{A0A66F82-F87B-4E4A-96A7-799D50A6DF31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2196927482" sldId="340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4" creationId="{101F140B-5DEB-6045-BD61-7E321B0A74A2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5" creationId="{6BDEEAFD-C36C-CC41-B7F1-145EE8147E37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6" creationId="{4C60770E-CE15-314E-A6C0-FDC405DF215A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7" creationId="{0DEF09E8-6D90-5945-84AB-DAEBF5DD36EB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8" creationId="{47363EA9-A18C-0341-9BC5-4885DB93D470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9" creationId="{124386F3-0054-AD48-8136-348352A6ACEC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0" creationId="{310A217C-06C5-6D45-8D2E-45C77E635181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1" creationId="{7B49663B-4693-E44C-B7AD-FA281F2EEDE1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2" creationId="{EA3DBD08-5CCA-F546-A0A7-78B10A57F1F0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3" creationId="{83F41A90-9B34-B54D-8792-115EB60E0499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4" creationId="{0CA5DB90-78C2-0C46-83E9-438BD9A8C212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5" creationId="{60C85823-00CC-4B40-B837-59AEBC0385F0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6" creationId="{6227A8D4-DCB0-7046-8A7D-394FDE45AC73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7" creationId="{A75EB40F-9D4B-6B49-9563-2C0E26984894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8" creationId="{ECCC269A-4490-7545-9BE3-1AC4AD6B168B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2196927482" sldId="340"/>
            <ac:inkMk id="19" creationId="{E41246A1-E92A-F74C-B979-42B0271AF60F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4218419537" sldId="367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4218419537" sldId="367"/>
            <ac:inkMk id="2" creationId="{9C663C85-C7C6-DB47-81CA-540FFA4E50C5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4218419537" sldId="367"/>
            <ac:inkMk id="3" creationId="{60852A36-0D77-EC4A-ACD4-911A2C1CF69A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4218419537" sldId="367"/>
            <ac:inkMk id="4" creationId="{86184D84-5862-C04E-8353-1B6BACC092ED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4218419537" sldId="367"/>
            <ac:inkMk id="5" creationId="{4C6E5573-B159-6243-8EB3-1D11CCD93142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4218419537" sldId="367"/>
            <ac:inkMk id="6" creationId="{35B90D8E-79F4-5E40-98E1-EB3C9A5DD12A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1100006240" sldId="685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100006240" sldId="685"/>
            <ac:inkMk id="3" creationId="{EF522A11-3E15-F047-95A2-D59BF31D8A55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1625725152" sldId="687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625725152" sldId="687"/>
            <ac:inkMk id="4" creationId="{101240E7-D7D5-B74F-BA9A-8BA8C4FEAC4B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1281366743" sldId="690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281366743" sldId="690"/>
            <ac:inkMk id="5" creationId="{C6269CA0-4DBF-2D44-A123-12AC92852087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1882955709" sldId="694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882955709" sldId="694"/>
            <ac:inkMk id="3" creationId="{18F968C8-48DA-F649-B92A-1BD871D69A96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3108660170" sldId="695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3108660170" sldId="695"/>
            <ac:inkMk id="2" creationId="{0327560C-2486-9C4E-9E78-A667332D6430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1030749187" sldId="696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6" creationId="{A4F95B61-4E53-294E-9911-7EE7C1F260BE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7" creationId="{30017C2E-320B-B243-835A-31C1C1320D70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8" creationId="{E47AD8F0-91D3-8E4B-9B94-74730930D30F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9" creationId="{C6F30121-C1FB-434C-A7DD-CC0A717BEB81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10" creationId="{CE99BA0F-FC60-3243-B97A-4FAE7FF2AA80}"/>
          </ac:inkMkLst>
        </pc:inkChg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1030749187" sldId="696"/>
            <ac:inkMk id="11" creationId="{175563DC-ECA4-9540-92C1-C4C783AE8161}"/>
          </ac:inkMkLst>
        </pc:inkChg>
      </pc:sldChg>
      <pc:sldChg chg="addSp">
        <pc:chgData name="Tom Ristenpart" userId="44426604_tp_dropbox" providerId="OAuth2" clId="{33989B8F-D16A-2B44-BAC5-A357D7E6F9FD}" dt="2019-03-13T19:22:44.981" v="1" actId="7634"/>
        <pc:sldMkLst>
          <pc:docMk/>
          <pc:sldMk cId="387307328" sldId="697"/>
        </pc:sldMkLst>
        <pc:inkChg chg="add">
          <ac:chgData name="Tom Ristenpart" userId="44426604_tp_dropbox" providerId="OAuth2" clId="{33989B8F-D16A-2B44-BAC5-A357D7E6F9FD}" dt="2019-03-13T19:22:44.981" v="1" actId="7634"/>
          <ac:inkMkLst>
            <pc:docMk/>
            <pc:sldMk cId="387307328" sldId="697"/>
            <ac:inkMk id="3" creationId="{4BD71E2D-CA95-CB43-82D4-F325377CC5E4}"/>
          </ac:inkMkLst>
        </pc:inkChg>
      </pc:sldChg>
      <pc:sldChg chg="addSp">
        <pc:chgData name="Tom Ristenpart" userId="44426604_tp_dropbox" providerId="OAuth2" clId="{33989B8F-D16A-2B44-BAC5-A357D7E6F9FD}" dt="2019-03-13T18:30:08.142" v="0" actId="7634"/>
        <pc:sldMkLst>
          <pc:docMk/>
          <pc:sldMk cId="3869871110" sldId="698"/>
        </pc:sldMkLst>
        <pc:inkChg chg="add">
          <ac:chgData name="Tom Ristenpart" userId="44426604_tp_dropbox" providerId="OAuth2" clId="{33989B8F-D16A-2B44-BAC5-A357D7E6F9FD}" dt="2019-03-13T18:30:08.142" v="0" actId="7634"/>
          <ac:inkMkLst>
            <pc:docMk/>
            <pc:sldMk cId="3869871110" sldId="698"/>
            <ac:inkMk id="5" creationId="{C53B524D-A96D-9B44-89E4-E469E85C4D0E}"/>
          </ac:inkMkLst>
        </pc:inkChg>
      </pc:sldChg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85161702" sldId="28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85161702" sldId="280"/>
            <ac:inkMk id="26" creationId="{951DA109-B4FC-B548-B990-EAD8D1C69F93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2117896765" sldId="29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2117896765" sldId="291"/>
            <ac:inkMk id="3" creationId="{04D6A8AE-E338-4842-B15B-B931E49341F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07335400" sldId="65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07335400" sldId="656"/>
            <ac:inkMk id="3" creationId="{C3BCD6BE-0BCF-9246-8EA1-747D66E5ECA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84280189" sldId="657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84280189" sldId="657"/>
            <ac:inkMk id="3" creationId="{5E1F89BB-7D62-234F-84A0-6E468CC96BC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235737819" sldId="66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235737819" sldId="660"/>
            <ac:inkMk id="2" creationId="{1A14FD4D-A5D9-4648-BD63-A84859D5AB6C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582563484" sldId="66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582563484" sldId="661"/>
            <ac:inkMk id="2" creationId="{C13BE7B8-1578-B645-97C5-B32B1C899F8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64922459" sldId="663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64922459" sldId="663"/>
            <ac:inkMk id="3" creationId="{A7BD3195-1FF2-7440-8018-F85C9E17DAF0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25633960" sldId="664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25633960" sldId="664"/>
            <ac:inkMk id="2" creationId="{EE916A14-C116-DC40-92B0-360F9E9C8FB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44602073" sldId="665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44602073" sldId="665"/>
            <ac:inkMk id="2" creationId="{5366B46E-D7CA-4E4D-9D33-6708075E303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547987786" sldId="66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547987786" sldId="666"/>
            <ac:inkMk id="3" creationId="{8652E2F9-8322-2943-B2C0-E8428068E3E4}"/>
          </ac:inkMkLst>
        </pc:inkChg>
      </pc:sldChg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17891 10801 7569,'23'-22'-30,"-1"-6"1,-18 0-1,6-1 1,-1 1-1,3 0 75,0 2 0,-5 9 1,5 1-1,0-6 1,-3-4-1,0 0 1,-4 3 427,-2 1 1,-3 8-339,0 0 0,0 12 0,-3 2-109,-4 12 0,-5 9 0,-11 7 0,-3 8-53,-3 4 0,-16 5 0,3 2 1,-5 5-1,-3 2-4,0 5 0,-9 0 0,5 0 0,-3-2 60,0 2 1,3 0 0,-3-2 0,8-7 0,4-6-2,2-1 0,10-8 1,5-2-1,4-2 20,3-5 1,0-9 42,-1-3 0,10-12-91,5-2 0,14-9 0,10-12 1,7-1-1,6-1-12,3-6 0,10-4 0,9-7 1,2 2 2,5 3 1,-4-1-1,2-6 1,-1-1-1,1 1-10,0-1 1,-8 1 0,6 2-1,-3 2-13,-5 2 0,-9 1 0,-5-5 0,0 2 0,-2 3 10,-1-3 0,-8 7 0,-8 3 0,2 4 3,3 3 1,0 0 0,-2 2 0,-5 2-63,-3 3 57,8 9 0,-15 0 92,5 20 1,-16 1 0,-13 20-1,-13 1 1,-12 4 23,-10 1 1,-7 8-1,-7 2 1,-4 0-1,-3 2 26,0 0 1,-8-4 0,-6 4 0,2-2 6,3-5 1,9-2-1,2 0 1,5 3-43,10 1 0,0-6 0,13-8 1,8 1-1,9-3-600,8-5 0,4-4 1,5-3-1,7 0-656,4 0 0,6-9 1173,4-5 0,4-23 0,11-8 0</inkml:trace>
  <inkml:trace contextRef="#ctx0" brushRef="#br0">16976 11162 6078,'-14'0'1108,"0"0"-888,9 0 0,-7 2 1,7 6-1,-2 6 0,2 5-92,3 2 1,-5 0 0,0 3 0,2 4-23,3 8 1,-1-3 0,-1 2 0,-3 3 0,2 2 17,3 3 0,-6-8 1,1-2-1,3-2-44,1-5 0,6-3 0,4-1 1,9-3-1,10-5-41,10-7 0,6-5 0,8-2 0,9-2-47,10-5 0,6-5 1,10-9-1,0-1 7,0 1 1,-9 0-1,-5 0 1,-7 2-1,-5 2-164,-2 3 1,-17 9 0,0-2 0,-7 5-2384,-7 2 2548,-2 0 0,-22-10 0,-4-1 0</inkml:trace>
  <inkml:trace contextRef="#ctx0" brushRef="#br0">18720 9440 7888,'-19'-2'184,"3"-3"1,2-2-1,-3 4 1,-2 6 0,-2 9-1,0 4 1,-1 8 0,1 2 340,0 4 0,7-4 0,2 8 1,2-1-1,3-3-308,-2 1 1,6-3 0,-1-6 0,8-1-151,11 0 0,4 0 0,2-2 1,0-2-1,3-5-228,4-3 1,-2-2 0,7-7 0,0 0 0,0 0-892,5 0 1,-5 0 0,0-2-1,0-3 1052,1-2 0,-8-19 0,4 2 0</inkml:trace>
  <inkml:trace contextRef="#ctx0" brushRef="#br0">18976 9079 7569,'-3'-12'401,"-4"5"-251,-5 4 1,-7 6 0,5 4-1,5 9 221,-1 10 0,8 5 0,-8 7 0,3-3-54,0 3 0,-2 2 1,4 3-1,-2-3 1,2-2-155,3-3 1,2-2 0,2 3-1,5-8-216,8-4 1,3-3 0,4 0 0,1-2-1,3-5-472,3-7 0,9-4 0,-3-3 0,5-3-168,3-4 1,2-2-1,2-8 1,0 5 389,-7 3 0,-7-5 0,-11 7 0,-1 2 290,0 3 0,-9 4 1,-5 5-1,-2 7 13,2 5 0,-5-7 0,17 7 0,-7-7 0</inkml:trace>
  <inkml:trace contextRef="#ctx0" brushRef="#br0">19890 9291 7569,'-42'21'273,"-1"1"1,1-1-1,-1 0 42,1 0 0,8 1 1,6-1-1,7 0 7,7 0 1,-1 1-1,18-3 1,11-5-299,10-7 1,21-5-1,-3-4 1,3-5-1,0-7-413,-3-5 0,-8 5 1,-6-1-1,-4-1-329,-3-3 0,-9-2 0,-8 2 477,-8 5 1,-11-3 0,-11 10 0,-4 2 0,-1 3 167,0 2 1,3 2 0,7 3 0,2 4 72,5 3 0,6 0 0,16 2 0,22-4 0,15-10 0</inkml:trace>
  <inkml:trace contextRef="#ctx0" brushRef="#br0">20018 9376 7569,'33'-9'-488,"5"4"1,-10-7 1713,-2 3-869,-12 2 1,-11 16 0,-10 5 0,2 8-197,3 6 0,2-2 1,0 7-1,0 0 1,2 0-57,5 5 0,5-5 0,9 2 1,0 1-1,1-1-85,-1 1 1,0-10 0,0 2-1,-2-4-45,-4-3 1,1 0 37,-9 0 1,0-6-168,-7-1 1,-2-12 0,-3-2 0,-4-12-269,-3-7 1,-2-4 0,-5-3 0,2-3 0,5 1 13,3-3 0,2 1 0,7-6 1,0 8 295,0 4 0,9 3 0,6 0 0,3 2 112,4 5 232,-1-5 1,0 16-1,1-4 1003,-1 5 1,-2 4-755,-5 5 0,-5-2 0,-9 9-708,0 3 1,-2 2-478,-5 2 0,5-7 704,-6 0 0,16-9 0,3 5 0</inkml:trace>
  <inkml:trace contextRef="#ctx0" brushRef="#br0">17742 8377 7569,'0'-21'148,"0"-1"1,0 1-1,2 2 1,3 3 0,4 4-1,3 2 1,2 8-1,-2 9 1,-5 12 136,-4 7 1,4 19 0,0-3-1,-3 6 1,-1 4-345,-3 4 1,2-4-1,3 0 1,4-2-1,3 0-298,5-3 0,2-12 1,2-6-1,-2-6 1,-3-2-1161,-1 1 1517,-11-1 0,6 0 0,-10 0 0</inkml:trace>
  <inkml:trace contextRef="#ctx0" brushRef="#br0">17529 8802 7569,'-21'0'-21,"2"-9"1,2-3-1,5-2 355,3 0 0,4 6 0,15-3 0,9-1 0,9 0-227,5-5 0,10-1 0,6-1 0,1 2 1,2 3-307,5-3 1,-5 6 0,0-4 0,-3 1-189,1 2 1,-8-4 0,-8 9 0,-4 0-504,-4-3 1069,-2 8 1,-10-8 98,0 10 1,-7 3-1,8 4-23,1 7 1,3 3-1,2 2 1,1-1 151,-1 6-284,0 2 1,0-5-1,1 3 1,-3 2-89,-5 2 0,2 1 0,-6-8 0,-1 0 58,1 0 1,-3 1-185,-7-1 0,-3-9 115,-4-5 1,-2-7 0,-8-5 0,3-4 0,0-3-34,2-5 1,-4-2 0,8-2-1,4-3 1,1-1-80,3-4 0,0 1 0,3 7 1,4-3-100,7-4 1,12 4 0,5-4 0,2 6-65,5 8 127,-8-5 1,8 10 0,-9-5-1,-3 7-144,-3 4 0,-2 3 0,1 0 0,-1 0 0,-2 3 268,-5 4 0,5 4 0,-7 11 0</inkml:trace>
  <inkml:trace contextRef="#ctx0" brushRef="#br0">18827 8568 10120,'14'22'427,"-2"-1"1,-1-2-215,1-5 1,-5 2 0,5-6-1,0-1-69,0 1-231,2-3 1,7-7-1,1 0 1,-1 0-192,0 0 0,7 0 0,1-3 0,-3-1 0,-3-3-336,-1 2 1,-1-5 0,0 3 149,1 3 0,-1 1 890,0 3 1,-9 3-202,-5 4 1,-5 5 0,1 6 0,4-3-107,7-8 1,5-3 0,5 1 0,2 2-1066,2-2 1,7-3 945,-6-2 0,9-9 0,-5-3 0</inkml:trace>
  <inkml:trace contextRef="#ctx0" brushRef="#br0">19592 8483 7569,'12'-9'301,"7"-3"368,-16 0-406,6 3 0,-9 11 0,0 5 0,-2 7-43,-5 5 1,4-5 0,-4 1 0,5 1-103,2 3 1,0-5-1,0 0 3,0 3 0,2-1-298,5-1 1,5-6 0,9-9 0,1 0 0,-1 0-299,0 0 1,0-2-1,1-3 1,1-2 214,6 2 1,-6-4-1,6 2 496,-6 2 0,-1 3-118,-1 2 1,-7 7 0,0 2-339,3 3 0,2-7 0,4 2 220,6-5 0,4-2 0,9 0 0</inkml:trace>
  <inkml:trace contextRef="#ctx0" brushRef="#br0">20486 8419 9430,'-10'-11'331,"6"1"0,-10 10 0,-3 0-701,-2 0 1,-2 0-1,0 3 413,-1 4 1,8 2 0,2 8 0,3-3 436,4 2-466,3 3 0,2-5 0,0 1 1,0 1-1,2 1-359,5-3 0,7 5 0,12-7 0,5 2 12,2 0 333,-7 0 0,14 7 0,-7 1 0</inkml:trace>
  <inkml:trace contextRef="#ctx0" brushRef="#br0">20890 8504 7569,'-9'-18'-284,"-6"3"0,-3 8 477,-4 5 1,1 2 0,0 0 0,-1 2 0,1 3 246,0 2 0,2 3 0,2-6 0,6 6-467,1 2 1,5-8 0,15 6-184,11-1 0,3-6 0,11 4 0,3-5-262,2-2 0,0 0 0,-2 0 1,-5 0-1,0 0 366,1 0 1,-16 2 0,4 3 821,-3 2 1,-10 10-379,-2-3 1,-7-5-1401,-7-2 1062,14-4 0,-4-13 0,18-1 0</inkml:trace>
  <inkml:trace contextRef="#ctx0" brushRef="#br0">21379 7973 9446,'0'14'479,"-2"0"1,-3 3 0,-2 4-263,2 7 1,3-2-1,4 10 1,6-1-205,6-2 0,5 5 0,4-9 0,3-4 0,3 1-354,-3 3 0,-3-13 0,-1 6 0,-1-3-344,0-1 1,-9-3 0,-3-4 0,-4-1 282,-5-5 0,0 4 1,-21-2-1,-8-2 402,-1-3 0,-10-2 0,4 0 0,-2-2 62,3-5 1,-3 2 0,10-7-1,4 0 577,7 1 1,3 6 0,14-5-211,10 1 1,16 7-1,12-8 1,9 3-246,10 0 1,4-7 0,3 4-1,0 1-135,-1-1 0,8-6 0,0 2 1,-5-5-1,-6 0-120,-11 5 0,-4-5 0,-5 5 0,-4-3-186,-8 3 1,-7-5 0,-9 7 164,-12 0 0,-12 3 0,-16 9 0,-7 0 192,-6 0 0,-11 9 0,-2 6 0,0 4 505,4 2 1,7 7 0,8 3 0,9 2 0,9 2-470,10-2 0,17 8 0,13-8 0,20 0 0,16-3-467,10 1 0,11-12 0,-2 5 0,5-3 331,2-5 0,0 10 0,0 8 0</inkml:trace>
  <inkml:trace contextRef="#ctx0" brushRef="#br0">23315 8526 7569,'-2'-12'343,"-5"7"0,-7 12 0,-3 12 0,3 10 0,4 4 0,3 4 246,0 4 1,0-1 0,7-2 0,0-5-62,0-3-455,0 8 0,10-14 0,1 4 0,4-4-48,-1-3 0,0-7 0,7-2 0,1-3 0,-1-4-394,0-3 0,3-2 1,2 0-1,4 0-257,4 0 1,-6 0 0,7-2-1,3-3 132,2-2 1,1-2 0,-4 4 0,-4-2 604,-2 2 1,-5 5 0,-9 5 0,-5 4 0,-3 3 477,-4 5 1,-1 2-1,1 4 1,2 3-414,-2 3 0,0-3 0,2-10 0,7-2-1574,5 3 1299,12-8 1,-3 3 0,12-7 98,5 2 0,12-9 0,-3-10 0</inkml:trace>
  <inkml:trace contextRef="#ctx0" brushRef="#br0">24507 8951 7569,'-22'-12'86,"-1"5"0,-3 5 181,-3 2 1,-1 0 0,1 0 0,-4 0 381,0 0 1,-5 2 0,10 5 0,2 7-504,2 5 1,15 2 0,9-2-147,12-4 1,16-6-1,7-9 1,8 0-462,7 0 1,2-7 0,7 0-1,-5 0 1,-2 0 26,-5 0 0,-11-1 0,-8 8 0,-4 0 835,-3 0 1,-9 3-1,-5 4 263,-5 7 0,-4 3 1,-3-1-725,-2-2 0,2-2 0,12 2-42,8-7 1,13-7 0,7-7 101,6-7 0,11-14 0,2-5 0</inkml:trace>
  <inkml:trace contextRef="#ctx0" brushRef="#br0">25209 8419 7569,'0'-21'0,"-8"7"1137,1 0 0,-7 11 1,7 6-371,2 16 1,3 4-1,2 15 1,0 5-1,0 4-625,0 0 0,7-2 0,3-2 0,1-1 0,6 1-492,2-1 1,2-2 0,0-2 0,3-5-825,4-2 1,-4 4-1,7-6 1,-3-1 1173,0 3 0,10-8 0,-5 8 0</inkml:trace>
  <inkml:trace contextRef="#ctx0" brushRef="#br0">26336 8207 7569,'12'-21'-48,"4"-1"0,-9 1 0,-2 0 269,-2 0 1,-13 6 0,-6 4 0,-10 1 154,-10 5 0,-11 12 0,-8 8 0,-4 6 0,-7 7-70,0 8 1,0 4-1,2 5 1,5 2 0,7 3-65,9-3 0,17-2 0,5-3 0,12 1-459,6-1 1,6 1 0,4-1 0,7-2 0,7-2-432,8-2 0,-3-10 0,9 2 0,0-7 0,-4-4 648,-10-3 0,1 0 0,-10 7 0</inkml:trace>
  <inkml:trace contextRef="#ctx0" brushRef="#br0">25570 8823 7111,'-33'0'-146,"5"-2"695,14-5 0,16 2 1,19-7-1,15 1 1,13 1-445,15 1 1,7-1-1,9 6 1,-2-4 0,-2 4-1112,-7 1 0,-1 3 1006,-18 0 0,-10 10 0,-9 2 0</inkml:trace>
  <inkml:trace contextRef="#ctx0" brushRef="#br0">22592 10184 7569,'0'-21'3679,"0"0"-3268,0 18 1,0 22 0,0 24-75,0 2 1,7 6 0,0 1 0,0 3 0,0 1-306,0-1 0,3 4 0,-3-7 1,7 0-267,5 0 1,2-3 0,1-6 0,-1-1-1,-2-1-1076,-5-6 1,3 3 0,-10-10-367,-3-2 1676,-1-12 0,-13 5 0,-2-7 0</inkml:trace>
  <inkml:trace contextRef="#ctx0" brushRef="#br0">22443 10801 7569,'0'-15'1349,"0"1"1,10 7-1136,4-7 1,5 9 0,4-4-1,6 2-279,6 0 1,5-10 0,3 3 0,-1-7-158,1-8 0,-1 3 0,1-7 0,-3 0 1,-2 0-365,-3-5 0,-9-2 0,3-2 1,-6-1 299,-1 1 0,-3-3 0,-3 0 0,-4 0 0,0 7 690,0 5 1,-8 5-460,3 7 1,-4 18 0,-3 13 0,0 13 2773,0 13-1983,-10 4 1,6 9 0,-8 3 0,2 0-273,6 0 1,1 3 0,3-10 0,0-8 0,3-4-492,4-7 0,5-2 0,9-3 0,0-2-249,0-5 1,8 3 0,-1-10-1,-2-2-583,-2-3 566,6 8 1,-6-6-1,4 8 1,-4 0-24,-3 0 0,1-5 0,-3 7 0,-1 0 0,1 0 455,5 0 0,2-6 1,-2 3-1,4-1-16,7-5 0,6-3 0,1-4 0,3-6-114,5-6 0,-3-5 0,7-4 0,-2-3 0,-7-3-253,-7 3 1,-7-4-1,-10 1 1,-2 1 0,-5 0-164,-7-1 1,-4 1 0,-6 7 0,-6 2 569,-12 5 0,-3 4 0,-9 10 0,0 0-37,0 0 0,7 10 1,-3 4-1,6 5 0,4 2 487,5 0 0,4 1 1,12-1-1,8 0 1,11-2-1098,12-5 0,19 5 0,12-7 0,12 0 484,6-5 0,4-5 0,-1-2 0</inkml:trace>
  <inkml:trace contextRef="#ctx0" brushRef="#br0">25506 9716 7868,'-19'22'302,"12"1"1,-14 6 0,2 6-1,3 8 1,-1 4 127,3 2 0,2 10 1,-2-4-1,7-1 1,4-4 114,3-5 1,3-3-1,4-2 1,7-4-637,5-8-82,2-4 0,3-3 0,4 0 0,5-2-428,0-5 0,10-4 0,-3-10 0,7 0 0,1 0-317,-3 0 1,0 2-1,-1 3 1,1 2 864,-4-2 1,-20 6-1,-2 4 1,-10 4 205,-11 2 1,-19 0 0,-20 0-1,-11 1 1,-9-1 391,-12 0 1,-5-2-1,-3-2 1,6-6-1,1-1-59,6-5 0,18 4 1,10-2-189,7-2 0,16-3-298,17-2 0,29-19 0,16-4 0</inkml:trace>
  <inkml:trace contextRef="#ctx0" brushRef="#br0">26421 10290 7569,'0'-21'2196,"0"9"0,-7 5-1749,0 14 1,-7 8 0,4 13 0,1 5-296,-1 0 0,1 5 0,4-7 0,-2-1 0,2 3-584,3 0 0,4-7 0,8 3 0,9-8-651,7-7 0,9 3 1083,-6-10 0,8 0 0,-4-7 0</inkml:trace>
  <inkml:trace contextRef="#ctx0" brushRef="#br0">26145 9759 7779,'-22'-24'289,"10"-4"-2041,5 14 1752,5 4 0,21 1 0,5 9 0</inkml:trace>
  <inkml:trace contextRef="#ctx0" brushRef="#br0">26847 9631 7569,'-12'14'587,"5"3"0,4 4 0,3 8-173,0 4 0,0 4 0,0 13 0,0 7-480,0 4 1,10-2 0,6 0 0,10 3-1,7-6 1,3-1 120,-1-8 0,1-9 0,4-5 0,-2-2-828,-3-5 0,-6-10 0,4-4 773,-3-3 0,-1 8 0,-8-5 0</inkml:trace>
  <inkml:trace contextRef="#ctx0" brushRef="#br0">26655 10312 7569,'-33'-12'503,"-2"-7"0,11 7 0,7-2-467,6 0 1,3 7 0,13-7-1,9-1 1,15 1-105,9 0 0,14 2 0,7-4 0,7 4-119,5 2 0,9-4 0,-4 5 0,2-1 0,-3 1 93,-1 4 0,-3-4 1,-10 2-1,-4 0 1,-8-1-15,-4 1 1,-12-7-1,-4 7 1,-6 2 646,-1 3-350,-11 2 0,-6 0 0,-17 0 0,-11 0 1,-8 2 475,-7 5 0,-2 5 0,-3 10 1,1-4-276,-1-3 1,10 4 0,7-5-1,10 5-453,9 2 0,9 0 0,15-2 1,18-2-264,17-3 1,9 0 0,6 7-1,1 0 1,1 1-72,-8-1 0,-6 3 0,-18 2 1,-6 2 927,-10-2 1,-16 5 0,-7-3 0,-20 0 0,-18-2 242,-14-4 1,-5 4 0,0-12 0,4 5-987,3 2 0,12-7 212,12 0 0,4-9 0,3 4 0</inkml:trace>
  <inkml:trace contextRef="#ctx0" brushRef="#br0">19422 9886 7569,'22'-21'0,"-1"0"69,0 0 0,0-1 0,1 1 1,-1 0-1,-2 0 0,-3-1 0,-4 1 1,-2 0-1,-6 0 0,-4-1 0,-7 1 385,-7 0 0,-17 2 0,-14 2 0,-16 6 0,-17 1-316,-12 5 1,-7 3 0,-11 4 0,-4 5 0,1 8-39,7 4 1,10-1 0,16-1 0,9-3-1,13 0-168,13-2 0,12 0 1,19-7 15,12 2 0,38 0 0,33-10 0,26-4 1,-37 1-1,3-2-12,4-1 0,1-1 0,0 0 0,1-1 0,4-1 0,0 0 1,4 0-1,0 1-2,2 0 0,0 1 0,-3-4 0,0 2 0,-1 4 0,-1 1 0,-6-2 0,-2-1 0,-5 1 0,-1 0 4,46-6 0,-14 6 1,-21 9-1,-16 0 11,-15 0 1,-12 2 0,-21 8 0,-23 9 163,-32 7 0,-34 14 0,25-20 0,-4 0 0,-10 5 0,-3 0 0,-8 1 0,-3 0 74,-5 0 1,0 0 0,4-1 0,-1-1 0,1-3 0,0-2 0,5 0 0,1 0 34,4 0 0,1-2 0,6-5 0,3-1 0,-45 13 1,14-10-1,19-5 45,19-4 1,33-7 0,26-10-444,31-9 0,54-24 0,-19 21 0,7 1 0,11-5 0,5 1 0,11-1 0,3 0 11,7-2 0,2 0 0,0 1 0,1-1 0,-1 2 0,0 0 1,-1 2-1,-2 2-371,-3 0 1,-1 3 0,-5 7-1,-2 2 1,-7 2 0,-2 1 535,-4 2 0,0 3 0,1 1 0,0 3 0,5 4 0,0 2 0,4 0 0,0 2 0</inkml:trace>
  <inkml:trace contextRef="#ctx0" brushRef="#br1">7531 9461 7569,'-22'0'175,"8"0"0,2 3 1,5-1-1,10-2 1,11-10-7,12-6 1,7-15 0,12-7-1,7-9 1,9-7 0,10-3-76,5 0 1,-1 8 0,3-5 0,-7 2 0,-7 4-338,-7 3 1,-5 12 0,-12 5 0,-4 7 123,-8 7 1,-19 4 0,-16 12 175,-19 6 1,-21 15 0,-12 20-1,-10 11-36,-9 7 1,-11 10-1,-6 3 1,48-37-1,-1 1 1,0 1-1,0 0 166,-2-1 1,3 0 0,-36 42 0,3-11 0,11-8 0,17-11 43,12-13 0,14-8-407,19-15 0,21-16 1,31-22-1,19-19 141,18-18 0,11-12 0,-41 31 0,2-1 0,0 0 0,1 1 0,1 0 0,1 1-36,-4 1 1,0 2 0,0 3 0,-2 2-1,32-19 1,-14 14 0,-17 9 82,-14 10 0,-12 15 1,-22 6 147,-18 17 1,-24 21 0,-18 17 0,-6 4-125,-2 3 1,3-2 0,4-8 0,10-12 0,9-11-37,10-7 0,4-3 0,3 0 0</inkml:trace>
  <inkml:trace contextRef="#ctx0" brushRef="#br1">7552 7824 7569,'-14'-7'1813,"0"0"-1329,9 0 0,-5 9-276,10 5 0,7 7 0,3 15 1,-1 6-128,1 5 1,-1 5-1,-4 3 1,2 4 0,-2 2 5,-3 5 0,5-5 0,0 1 0,-2-3 1,-3-5-132,-2-2 0,0-3 0,0 1 1,0-3 58,0-5 0,0-4 0,0-10-44,0 1 0,0-8 38,0 0 0,-7-12 1,0-4-1,3-17-247,1-14 1,3-10 0,3-6 0,4-8 120,7-4 0,12-3 0,5 0 0,2 3-46,4 4 1,1 5 0,0 12 0,-5 2 110,-2 3 0,4 9 0,-6-3 1,-6 6-1,-4 4-584,-5 5 455,-9-5 0,2 28 1,-14 3-300,-7 12 1,-7 6 0,-5-4 0,-5 5 479,-2 2 0,7 3 0,-24 6 0,5 1 0</inkml:trace>
  <inkml:trace contextRef="#ctx0" brushRef="#br1">7658 8292 7569,'-28'28'0,"0"1"0,4-1 0,5-2 0,7-2 631,3-6-270,-8-11 1,24 3 0,3-10 0,13 0 0,13-2 0,4-6-31,3-6 0,9-2 0,4-1 1,6 5-26,2 3 1,-8 2-1,1 7 1,0 0-316,-3 0 0,5 0 9,-9 0 0,9 9 0,-5 3 0</inkml:trace>
  <inkml:trace contextRef="#ctx0" brushRef="#br1">9488 8568 7569,'-12'3'169,"5"4"1,5 7-1,4 5 1,3 4-1,4 6 1,0 6 19,1 5 0,7 3 1,-6-1-1,4 1 0,-4-1 1,-1 1-1,-5-1-106,-3 1 1,0-8-1,3 1-94,2 2 1,0-8 0,-7-1-1,0-6-60,0-1 1,0-1-4,0 0 1,-2-11-1,-3-10-89,-2-12 1,0-14-1,7-5 86,0-2 0,0-2 1,2-8-1,3 1 1,4-1-1,3 0-20,5 1 0,2 2 0,2 2 0,0 5-35,1 2 1,6-4 0,0 6-1,-2 3-49,-2 3 1,-3 2 0,0 2 0,-2 2-1,-2 5-327,-3 3 0,-9 4 508,2 12 0,-5 14 0,-2 13 0</inkml:trace>
  <inkml:trace contextRef="#ctx0" brushRef="#br1">9637 8972 7569,'-26'40'-212,"4"-4"1,4-8-1,1-4 864,3-3-313,4 0 0,22-9 1,7-7-249,7-10 1,10-7 0,-3-9 0,4 0 0,8-3 0,0-2-125,0-2 0,-2-1 1,-1 6-1,1-3 0,-1-2 33,1 2 0,-1 2 0,1 3 0</inkml:trace>
  <inkml:trace contextRef="#ctx0" brushRef="#br1">10381 8632 7569,'3'-12'473,"1"3"1,6 2-191,2 0 1,2-3-1,7 5-808,0-2 0,-6 0 0,-1 7 525,2 0 0,3-9 0,2-3 0</inkml:trace>
  <inkml:trace contextRef="#ctx0" brushRef="#br1">10530 8228 7569,'-9'21'0,"-5"-2"0,-5 0 471,-3 2 1,8-4 0,0 11 0,0-2-246,2 3 1,0 4 0,7 12 0,-2 2 0,3 5-1,1 0-1183,3 0 1,7-3 0,3-6 956,2-1 0,2-9 0,7-2 0</inkml:trace>
  <inkml:trace contextRef="#ctx0" brushRef="#br1">10722 8292 7569,'-43'-12'275,"8"0"0,-1 8 0,1-4 0,2 4 126,4 1 0,6 3 1,1 0-218,1 0 0,0 3 0,0 4 0,-1 9 1,1 8-1,0 7 0,-1 4-138,1 10 1,2 7 0,3 9 0,4-2-120,2-2 0,3 0 0,7 4-86,0-4 0,17-5 0,7-12 0,6-4 0,10-11 0,10-8 0,14-12-62,12-10 1,-3-12 0,-2-16 187,-5-9 0,-2-8 0,-5 3 1,-10-5 242,-13-2 1,-12 4 0,-13-4 0,-13 2-1,-17 5 1,-16 2-56,-13 2 1,-15 8 0,-15 2 0,-5 4-299,-2 10 0,16 1 0,8 10 0,9 4-1752,12 1 1895,16 3 0,5 0 0,7 0 0</inkml:trace>
  <inkml:trace contextRef="#ctx0" brushRef="#br1">12870 8313 6651,'-14'-7'590,"2"-2"0,0-1 0,3 3-220,-1 9 0,3 8 0,7 13 1,3 8-1,4 9 0,7 10 1,3 4-218,-3 5 0,2 3 1,-6-1-235,2-4 1,-5 2 0,4-9-1,-1-3-305,-5-2 0,-1-5 0,1-5 0,2-6-195,-2-6 0,-3-1 410,-2-1 1,0-21 0,0-14 0,0-17 57,0-9 0,0-3 0,0 1 130,0-1 0,0 1 0,3-1 0,4 3 29,7 5 1,5-6 0,2 8-1,0 0 1,1 5 0,-1 4-27,0 3 1,0 0 0,1-1 0,-1 4 147,0 3-129,-9 6 0,-5 11 1,-14 8-1,-9 11 59,-10 12 0,0 0 0,-8 3 0,4 1 14,4 4 0,2-1 0,3-5 0,2-4 0,5-3 1,7 1-105,4-3 1,6-12 0,4-7-145,7-5 1,7-2 0,8 0 0,6-2-130,5-5 1,3-5 0,2-12 0,2-2-96,3-2 1,6-3-1,-6 5 1,-3-2 359,-2 2 0,-2 2 0,-1 3 0</inkml:trace>
  <inkml:trace contextRef="#ctx0" brushRef="#br1">13615 8483 9272,'21'-2'-589,"0"-5"1,1 4-1,1-6 111,6-1 1,-6 8 0,6-7 477,-6-1 0,-2-2 0,1-9 0</inkml:trace>
  <inkml:trace contextRef="#ctx0" brushRef="#br1">13721 8249 7569,'-21'15'581,"0"-1"1,6-7-1,4 7 1,1 2-650,5 3 0,3 5 1,4 2-136,5 2 0,-2 8 1,9-6-1,3 1-2870,2 0 3073,-7 7 0,16-15 0,-4 8 0</inkml:trace>
  <inkml:trace contextRef="#ctx0" brushRef="#br1">13870 8079 7569,'-43'0'281,"3"0"0,2 0 210,3 0 1,2 0-1,-5 0-322,3 0 1,6 12-1,-4 9 1,2 10-1,8 7 1,4 2-1,7 7-117,3 5 1,2 5 0,9 7 0,5-3-460,7-4 1,15-12-1,8-12 223,11-3 0,6-4 1,12-11-1,3-11 1,-1-8-1,-2-13 1,-4-7 55,-3-4 0,-5-10 1,-18 1-1,-8-8 576,-4-5 0,-12 0 0,-8 8 1,-11-3-59,-14-5 1,-10 8-1,-14-3 1,-4 7-606,-8 0 1,3 8 0,-1 4-1,6 9-1602,8 10 1817,8 5 0,12-8 0,0-2 0</inkml:trace>
  <inkml:trace contextRef="#ctx0" brushRef="#br1">11232 14309 9647,'-21'-3'148,"0"-4"1,6 5-1,4-3 1,1 10 0,5 11-1,5 10 1,5 12 0,5 10-1,1 6 1,6 5-179,2 5 0,0-5 0,-3 9 0,-1-6 0,1-8 1,1-2-666,-3-5 1,5-2 0,-7-5 0,2-4 162,0-8 1,-2-4 531,2-3 0,5 0 0,-7 0 0</inkml:trace>
  <inkml:trace contextRef="#ctx0" brushRef="#br1">11232 14904 8136,'0'-21'275,"7"7"1,3-3-131,2-7 0,2 1 0,9-13 0,6 1 52,6 2-724,-4-7 613,9 7 1,-7-7-1,10 2 1,-3 5-1,-5 2 109,-6 5 1,-6 5-1316,-1 7 0,-11 6 1120,-3 16 0,-16 3 0,-3 11 0</inkml:trace>
  <inkml:trace contextRef="#ctx0" brushRef="#br1">11253 14947 7569,'0'11'85,"10"-1"0,-5-10 301,9 0 0,2-3 0,10-4 0,5-7-222,2-5 0,3 0 1,6 3-1,1 2 0,-1 0 50,1 2-535,-10-7 0,5 14 0,-8-7 0,1 3-612,0 4 0,-3-4 933,-6 2 0,8-10 0,3 5 0</inkml:trace>
  <inkml:trace contextRef="#ctx0" brushRef="#br1">11892 14585 7569,'0'12'1148,"-10"-3"-888,8-9 1,-5 0 0,14-2 0,7-3-108,5-2 1,9-7-1,1 5-207,-3-3 1,4-2 0,-1-5-506,-3 5 0,4-5 1,-1 7 102,-3 0-652,-3-7 1108,-1 17 0,-1-17 0,0 7 0</inkml:trace>
  <inkml:trace contextRef="#ctx0" brushRef="#br1">12147 14181 7756,'-14'-12'1957,"0"5"-1786,9 5 0,-5 4 0,10 5 0,0 8 0,0 6 0,0 5 3,0 2 0,3 10 1,4 0-366,7 9 0,-2-2 0,0 4 1,-1-4-769,1-2 1,-5-1 296,8 1-500,-1-10 1162,-2 7 0,6-16 0,-6 7 0</inkml:trace>
  <inkml:trace contextRef="#ctx0" brushRef="#br1">12296 14202 7569,'-10'-14'437,"-4"2"0,-7 1 0,-5 1 1,-5 1 387,-2 4 0,0 3 0,-5 4-716,3 5 0,6 5 0,-4 9-5,3 0 1,1 10 0,8 7 0,2 7-1,5 7-205,7 2 0,4 3 1,6 7-1,6-1-110,12 1 0,13-9 1,15-6-1,8-9 0,4-9-211,3-10 0,2-14 0,1 0 0,-1-7-64,-5-7 485,-2-4 0,-7-18 0,-9-2 0,-15-2 180,-11-4 1,-8-11 0,-11-1-1,-8 2-64,-11 2 1,-10-3 0,-11 4 0,-3 6 0,-2 5-576,-3 7 1,7 2 0,10 5 459,3 5 0,-8 5 0,5 9 0</inkml:trace>
  <inkml:trace contextRef="#ctx0" brushRef="#br1">14466 14266 8526,'-12'-9'194,"5"9"1,4 12-1,6 9 1,1 10-1,6 9 1,2 9 0,2 6-1,0 4 1,0 0-60,3-3 0,-1 6 0,1-8 0,-5 1-231,-3-6 1,5-4-1,-7-5 1,-2-2 0,-2-5-1096,-3-2 1,0-3 827,0-7 0,0-11 0,0-10 0,0-14 250,0-12 1,0 2 0,0-7 0,-3 1 128,-4-6 0,5-2 1,-5 1-1,4 1 1,6-2 66,4-2 0,-3 5 0,8 2 0,0 0 0,0 2 114,4 0 1,3-4 0,3 6 0,-1 3-32,0 3 0,-7 2 0,1-1-499,1 1 178,3 0 0,-10 18 0,-9 11 1,-14 10-1,-9 8-5,-6 3 1,-1 9-1,4-3 1,-3 3 298,3-3 0,-5 3 0,5-7 0,5-1 326,5 1 1,4-2-1,-2-8-181,7 0 1,14-9-1,7-5 1,7-5-150,7-2 0,3 0 0,7 0 0,-5-2 0,0-5-402,0-7 1,-4-5 0,4 0-1,-3 2-377,-4 3 1,5 0 643,-2-7 0,-1-1 0,-7 1 0</inkml:trace>
  <inkml:trace contextRef="#ctx0" brushRef="#br1">14912 14479 7569,'-11'12'2015,"3"-3"-1928,16-9 1,3-7-1,11-2 1,1-3-10,6-5 1,1 5 0,8-2-1,-5 0 1,-2 0-343,-5 0 0,-2 7 264,-3-8 0,0 1 0,0-7 0</inkml:trace>
  <inkml:trace contextRef="#ctx0" brushRef="#br1">15083 14139 7113,'0'21'-247,"-8"-7"0,-1 0 1,-3 3 1052,-4 2 0,6 2 1,3 3-1,5 2-540,2 2 1,0 3 0,0-5 0,0 4 0,2 1-435,5 0 0,-2-1 0,9-4 1,3 3 167,2-3 0,2-3 0,0-1 0</inkml:trace>
  <inkml:trace contextRef="#ctx0" brushRef="#br1">15253 14096 7569,'-31'-9'289,"0"-1"1,-7-4 0,5 5 0,0 2 328,0-1 1,5 4 0,-5 11 0,2 7-441,5 5 1,2 14-1,1 9 1,-3 15-1,0 12-182,7 9 1,0-3-1,12 3 1,2 0-1,5-5-299,7-9 1,14-9 0,15-18 0,6-8 25,8-15 1,4-9 0,10-10 0,0-12 0,0-16 47,0-12 0,-12-14 1,-10 3-1,-13-3 173,-13 2 1,-6-5-1,-15 6 1,-9-3-1,-15 2-133,-8 7 0,-13 8 0,0 6 189,3 8 0,-7 4 0,-1 3 0</inkml:trace>
  <inkml:trace contextRef="#ctx0" brushRef="#br1">13253 14224 7569,'-21'-3'44,"0"-1"0,2-6 1,2 1-1,3-3 1,-3 0-1,-2-4 1,-2-3-1,0-3 194,0 1 0,-1 0 0,1 0 0,0-1 0,0 1-62,-1 0 1,-8 0 0,-4-1 0,-1 1 0,-3 0-4,-7 0 0,0 2 0,-11 2 0,-6 3 0,-4 0-144,-5 2 1,-9 2 0,2 10 0,-3 0 6,3 0 1,-11 3 0,1 4 0,-4 7 72,-3 5 1,-4 12-1,7 4 1,0 8-1,0 6 3,-1 8 1,1 4 0,9 3-1,5 0 1,8 0 333,3 0 1,15-1-290,10 1 1,9-2-101,11-6 0,11 3 1,4-9-1,7-3-7,7-2 1,16-2 0,17-3-1,12-5 1,10-9 5,11-9 1,17-6 0,14-6 0,9 2 0,-50-5 0,0-1-157,2-3 0,0-1 1,-4-2-1,1-2 0,3-3 1,0-1-1,-5 0 0,0 1 20,56-12 0,-55 9 1,1-2-1,-3 0 0,0-1 1,2 0-1,-1-1 1,-2-1-1,-1-2-150,52-20 1,-12-2 0,-26-1 0,-14 1-16,-10-1 0,-23-6 0,-15-1 0,-18 0 0,-24-2-140,-19-4 0,-17-3 1,-23 0-1,-5 4 224,0 3 0,0 12 0,7 12 0,0 6-823,8 8 721,6 5 1,17 11 0,7 8-1,12 9 263,7 7 0,14 11 0,9-4 0</inkml:trace>
  <inkml:trace contextRef="#ctx0" brushRef="#br1">11253 15499 7569,'12'-9'149,"7"-3"0,-5-7 0,5 3 0,5 4-90,4 2 0,-4-4 0,4 7 0,-4 0 0,-3 0 168,0 0 0,-6 0 0,-1 9 0,0 5 9,-2 7 1,4 5 0,-6 5 0,2 2 0,4 2-75,3-2 1,2-2 0,1-3 0,-1 0-155,0 1 0,8-8 1,1-2-1,3-1 1,3-1 43,-3-1 1,5-2 0,-8-7 0,1-2-172,0-5 1,4-7 0,-6-12 0,-3-5-23,-3-2 0,-1 5 0,-1-8 0,-2 1 1,-3-1 26,-1 1 1,-11 7 0,3-5 0,-4 2-3,-3 5 1,0 9 614,0 3-256,0 9 0,0-2 0,0 14 0,0 8 234,0 4 0,2 11 0,3 6 0,2 4-212,-2 2 0,-3 3 0,-2 2 1,0 5-1,0 3-129,0 4 0,0-7 0,0-3 0,0-4-101,0-2 1,0-3 0,0-5 0,0-6 0,0-6-73,0-1 0,0-1-47,0 0 30,0-9 66,0-3 1,-7-18-19,0-5 1,0 2 20,7-2 0,0 0-44,0-8 1,-7 8-202,0 0 1,-1 7-918,8-7-1004,0 9 1321,0-4 0,-2 9 1,-5 0 228,-7 0 1,-5 0 600,-2 0 0,-10 0 0,-2 0 0</inkml:trace>
  <inkml:trace contextRef="#ctx0" brushRef="#br1">11402 15436 7569,'22'-10'27,"-1"-2"0,0-9 1,0 2-1,1 5 230,-1 7 1,0 5 0,1 4 0,-1 5 66,0 7 0,-7 5 0,0 5 0,3 4-73,2 7 1,5 6 0,2-1 0,4-2 0,1-5-8,0-3 1,4 6 0,-4-8 0,0-2-117,-1-2 0,1-10 1,-5-2-1,2-3 0,-2-4-80,-2-3 0,-3-2 0,1 0 0,-1-2-290,0-5 0,-7-5 0,1-9 0,1 0 1,1-3-283,-3-4 0,-5-6 0,-9-8 0,0-1 176,0 1 0,0-8 1,0 1-1,0 1 306,0 4 1,0 3 0,3 4-1,1 4 1,6 4 466,2 10 1,-5 0 107,7 12 1,0 0 0,5 10 0,-2 6 21,-3 12 0,-10 3 0,4 11 0,-6 6-197,-2 6 0,0 0 0,0 10 0,0 4 0,0 5-262,0 5 1,0 0-1,0-10 1,0-2-412,0-2 1,0-10 0,0 5 0,0-2 0,0 0-736,0-3 0,0-9 1,0-3-1,2 3-1539,5 2 2589,-4-7 0,6 7 0,-9-7 0</inkml:trace>
  <inkml:trace contextRef="#ctx0" brushRef="#br1">11296 15393 7569,'0'-14'114,"0"0"1,0-3 0,0-2 0,2 0 110,5 5 0,-2-2 1,9 9-1,3 2-156,2 3 0,2 4 0,-2 5 1,-2 7-1,-3 5 61,2 2 0,-4 8 0,0 1 0,0 3-26,0 5 0,-1-5 0,6 3 0,-3-1 0,3 1 24,2-1 1,2-7 0,0 5 0,0 1-42,1-1 0,6-5 1,0 5-1,-2-2-65,-2-5 1,-3 4 0,1-1 0,-1-3 0,0-3 12,0-1 0,-6-3 1,-4-3-1,1-4 60,0-3 0,-5 6 0,7-8-22,3-3 0,-5-1 0,2-6 0,2-4-27,3-7 0,3-12 0,-1-2 0,2-1 0,3-1-63,3-6 0,2 3 0,-5-2 0,2-3-60,-2-2 0,-2-3 1,-3 3-1,-2 2 0,-3 3 30,-2-3 0,-6-2 0,3-3 1,-1 1-48,-5-1 0,-3 3 0,-2 2 1,2 5 89,5 3 1,-4 1 0,4 8 0,-5 0 0,-2-1 94,0 1 1,3 9 0,1 3 328,3-1-329,0 8 1,-7 2 0,0 17 7,0 9 1,0 0-1,0 9 1,0 3 0,0 4 29,0 8 1,0 4 0,0 10-1,0 0-90,0 0 1,0 7 0,0 2 0,0 0 0,-2 3 17,-5-1 0,-2 3 0,-8 5 0,3-3-61,-3-2 1,1-5 0,-1 1 0,5-11 31,3-1 0,2-3 1,4-2-1,-1-8 1,-3-6 22,2-8 1,3-4 0,4-10 0,3 0 104,2 1 0,2-3-248,-2-5 1,-2-5-1101,9-9 0,-9-2-246,2-5 1,-7-5 1437,-7-9 0,-14-20 0,-12-3 0</inkml:trace>
  <inkml:trace contextRef="#ctx0" brushRef="#br1">11658 15861 7569,'-22'-21'3,"1"-3"0,0-2 1,2-2-1,5 2 162,7 2 0,4 3 0,3-1 0,0 1 39,0 0 1,0 0 0,3 2 0,4 2-1,7 5 9,5 3 0,4 2 0,3 7 0,3 0-96,-3 0 1,-3 9 0,-1 6 0,1 6-6,6 7 0,-6-2 0,8 10 0,-3 1-66,1 4 0,-1-6 1,-4 0-1,4 1 0,5-3 4,0-5 0,0 3 0,-7-3 0,3-2 2,-3-2 1,5-3-1,-3 0 1,-4 1 0,-6-3-225,-3-5 1,-1 2 304,7-9-118,-9 0 1,-3-9 0,-9-5 0,0-10-85,0-8 0,0-9 0,0-8 0,0-1 0,0-1-75,0-6 1,-7-4 0,0-10-1,2 2 139,3 6 1,2-3-1,2 7 1,3 0 0,2 0 21,-2 4 1,4 6 0,-1 6 0,-4 8 43,-1 5 0,4 1 183,0 1 0,7 12 0,-5 9-112,3 11 1,-5 11 0,8 6 0,-1 10 50,-2 9 0,4 7 1,-6 12-1,-1 5 1,0 10-78,-4 8 0,-2 1 1,-3 7-1,0-2-85,0-6 0,0-8 1,0-6-1,0-2 0,0-4-60,0-3 0,0-4 0,0-6 0,0-8-104,0-11 0,0-6 1,0-10-101,0 1 0,0-13-1541,0-9 1784,0-9 0,0-22 0,0-2 0</inkml:trace>
  <inkml:trace contextRef="#ctx0" brushRef="#br1">17380 13969 7569,'-14'2'-396,"0"3"1,-3 4 0,-2 1 450,-2-1 1,-3 8-1,-2-6 1,-2 4-1,0-1 75,-3 2 0,5-4 1,-10 5-1,-4 4 0,-7 5 178,-10 0 0,-2 7 0,0 0 1,2 2-142,-2 1 1,7-3 0,0 2-1,3-4-135,-1 0 1,7-8 0,10 6 0,3-6 0,4-1-826,2-1 1,10-7-103,0 0 895,9-9 0,-5 4 0,10-9 0</inkml:trace>
  <inkml:trace contextRef="#ctx0" brushRef="#br1">16678 14181 6845,'-2'17'196,"-5"2"0,-8 7 1,-3 2-1,-4 5 152,1 0 0,-3 3 0,-2 4 1,-2-2-149,2-3 0,9-9 1,3 2-1,0-4 1,2-3 105,5 0 1,5 1-427,2-1 0,2-7 0,5-2 0,7-3 0,8-4-211,6-3 0,3-2 0,7 0 0,-3 0 20,3 0 0,9 0 0,3 0 0,-1-2 311,3-5 0,-7 5 0,7-8 0</inkml:trace>
  <inkml:trace contextRef="#ctx0" brushRef="#br1">17231 14330 7569,'-21'-9'-35,"2"4"1,2-7 0,3 3 0,-2 2 0,-3-1 0,-2 1 0,-1 3 0,1 1 116,0 3 0,7 0 1,-1 0-17,-1 0 0,-3 3 0,-2 1 0,-1 6 0,-1 2 90,-6 4 1,3 3 0,-7 5 0,0 2 0,0 4 127,-5 3 0,-2 10 1,0 9-1,2 2 3,3 5 1,2-4 0,-5 1 0,5 3-57,2 3 0,3-8 1,6-2-1,1-2 1,2-1-109,5-1 0,-3-6 1,8-4-1,-1-5 1,1-2-97,4-5 1,-4 4 0,-1-1-1,1-3-8,-1-3 0,-4-1 0,5 1 0,-1 3-229,1 3 1,2-8-1,4-9 1,-1-1-1202,-3 1 753,0-7 1,4 4-1,-4-9-113,-7 0 771,-5 0 0,-12-18 0,-2-6 0</inkml:trace>
  <inkml:trace contextRef="#ctx0" brushRef="#br1">16061 15032 7569,'21'-22'216,"-2"8"0,-2 0 340,-3-3-102,0-1 1,-2 8 0,-5 10-291,-4 12 1,-3 14 0,0 5 0,0 2-1,2 5 35,5 2 1,-5 2 0,8 1 0,-1-1-88,5 1 1,5-1-1,3-2 1,-1-2 0,3-5-73,4-2 0,-4-3 0,6-9 0,-1-5-84,-1-6 0,7-6 0,-6-2 0,-1-2 1,1-8-83,-1-11 0,3-8 1,-5-11-1,2 0 0,-2-5-253,-2 0 0,4 1 1,0 1-1,-2 0-50,-2 1 1,-5 9 0,-3 7-387,-1 9 1,-13 8 814,-2 9 0,-9 9 0,-13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24145 13309,'52'-23,"-7"-5,14 25,-9-4,2 2,-3 1,8-3,4 2,6 2,3 3,11 0,6 0,5 0,12-7,0 0,10 0,4-2,0-1,-55 2,0 0,-2 2,0 0,2 0,0 0,-2 0,1 0,-2 1,0-2,2-1,-1 0,57-4,-2 3,-5 4,-9 3,-5 2,-3 0,-4 0,-10 0,-6 0,-6 0,-6 0,-13 0,1 2,-5 5,-3-5,-18 8,-17-10,-28-2,-12-3,-7-2,-12-7,-5 4,-5 1,-4-3,-5 0,-14 7,-14-4,-7 2,-8 0,-4 0,53 5,-2 1,-2-1,-2-1,-4 0,-1-1,-3 2,0 0,-4 0,0 1,-3 1,0 0,-3 1,0 1,-2 1,0 1,10-2,-1 0,-6 5,-1 1,4-1,2 0,2-1,1 0,6 2,2 0,8-4,3-1,-48 4,19 0,17 1,11-1,46 0,25-3,36-6,31-10,21-7,21-2,-48 10,2 1,1-1,0 1,1-2,1 2,4 3,0 0,3 0,0 0,2 0,2 0,1 0,1 0,0-1,1 1,2 2,0-1,-4-2,-2-1,0 2,-2 0,1-1,0-1,-1 3,0 1,-2-1,-2 0,-5 0,-1 0,-6 1,-2 0,-2 1,-3-1,42-9,-5 7,-17 0,-16-3,0 6,-8-11,-13 11,-17-3,-33 14,-19 7,-12-5,-5-2,-1-4,-4-3,-1 0,-10 0,2 0,-7 0,-7 0,-12-3,-14-1,-4-3,-10-1,-5-1,2 7,-1-5,6 4,12 3,7 0,5 0,0 0,0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10807 4125 7569,'-43'-43'84,"10"3"0,5 7 0,4 12 0,3 11 1,-3 10-1,-4 7 0,-8 10 0,-9 9-100,-11 9 0,-15 5 1,-28 3-1,41-21 1,-3 1-1,-6 1 0,-3 1-47,-6 4 1,-4-1 0,-10 3 0,-2 0-1,-3 0 1,-1 1 0,-1 0 0,0 0 0,1-1-1,0 0 112,3-3 1,2 0-1,9-2 1,3-2 0,9-6-1,3-1 1,-46 12 0,28-8 158,23-7 0,27-7 0,18-16 0,27-15-260,30-16 1,43-5 0,-24 16 0,5-1 0,7-3-1,4 0 45,8-4 1,2-2 0,3-2 0,1 0-1,4-2 1,1 0 0,-2 1 0,0-1-124,2 0 1,-1 1 0,-1 4 0,0 1-1,1 1 1,-1 1 0,-1 1 0,0 2 0,-6 1-1,-2 0 122,-5 3 0,0 0 1,-7 2-1,-3 2 1,46-11-1,-18 6 24,-13 6 1,-28 11 0,-25 7 0,-25 12-77,-33 14 0,-41 13 0,11-9 0,-7 2 1,-10 4-1,-3 1 72,-9 5 1,-4 2 0,-12 6 0,-4 2 0,33-15 0,-1 1 0,-1-1 0,-2 1 0,-1 0 0,0 0 0,0-1 0,0 0-1,1-1 35,1-2 1,0 0 0,1 0 0,-30 15 0,2-1-1,8-7 1,3-3 0,8-2 0,4-1 121,11-3 0,3-2 1,-37 8-1,43-11 1,18-11-3,20-1 0,44-22 0,40-7 1,43-23-239,-34 13 1,5-1-1,6-1 1,3 0-1,13-7 1,2-2-1,5 0 1,0 0-1,1 0 1,1 0 7,-2 1 0,0 0 1,-2-2-1,-1 1 0,-6 4 1,-1 1-1,-5 1 0,-1 0 45,-2 0 1,-2 2 0,-7 4 0,-2 1 0,-11 3 0,-3 1 0,43-15 0,-24 12-28,-21 10 0,-25 9 0,-25 16-32,-28 13 0,-61 22 0,17-11 0,-7 3 0,-13 7 0,-6 1 1,-14 6-1,-5 2 105,31-14 0,-3 1 0,1 0 0,0-1 0,-1-1 0,0 1 1,0 1-1,-1-1 0,1 1 0,2-1 0,0-1 0,0 1 1,1 0-1,-1 1 0,2 0 44,1 0 1,1 1 0,3-1 0,-26 16-1,5 1 1,6-1 0,4-1 0,12-6-1,5-2-33,11-6 1,4-2 0,-26 28 0,32-9 0,13-10 0,24-11-110,23-15 0,53-14 1,-11-11-1,7-6 0,12-5 1,4-3 74,11-6 1,3-4 0,15-7-1,4-3 1,-32 7 0,0-1 0,0 0-1,2 1 1,1-1 0,-1 1 0,2-1-1,0-1 1,0 1-19,-2-1 1,-1 0 0,0 2 0,-3 3 0,-1 1 0,-1-1 0,30-12 0,-1 0 0,-5 4 0,-1 1 12,-4 3 1,-2 3-1,-12 4 1,-1 2-1,-4 0 1,-2 2-1,-10 3 1,-2 2-1,40-7-99,-24 11 1,-11 7-1,-27 5 4,-9 0 0,-30 22 0,-32 13 1,-42 22-1,15-20 0,-6 1 110,-13 8 0,-6 0 0,-22 10 1,-7 2-1,31-18 0,-1 1 1,-2 1-1,-3 1 0,-1 0 1,0 1 4,-4 0 0,-2 0 1,2 0-1,1 0 0,0-1 1,0 2-1,-3 2 0,0 1 1,2-1-1,4-2 0,1 0 1,3 0-1,5-3 0,2-1 1,2 1 15,-26 14 1,4 1-1,13-1 1,6-1 0,14-11-1,6 0 1,-34 34-15,28-12 1,29-17-1,31-1 1,18-11-1,32-11 2,32-9 0,-20-16 0,5-5 0,15-4 0,3-5 0,9-4 0,1-4-16,8-4 0,1-4 1,3-3-1,1-4 1,-30 7-1,1-1 1,1-1-1,1 0 1,0 0-1,0 1 1,-1 0-1,0 0 1,0 0-37,-2 0 1,1 1 0,-1 1 0,35-11 0,0 2 0,-5 1-1,-2 1 1,-3 3 0,-3 0 5,-8 3 0,-3 2 0,-7 4 0,-4 3 0,-15 5 0,-4 2 1,45-9-1,-24 8-244,-26 7 1,-26 7-1,-26 7 1,-26 12 217,-38 14 0,8-7 0,-8 3 0,-20 8 0,-5 4 0,-9 2 0,-2 1 0,-9 3 1,-2 0 113,34-14 1,0 0 0,-1 1 0,-8 4 0,-1 1 0,0-1 0,4-1 0,0-1 0,1 0 0,-1 1 0,0 0 0,1 0-16,2-1 0,1 0 0,1 1 0,-32 17 0,5-2 0,18-9 0,4-1 0,11-4 0,5 0 0,13-5 0,6 0 24,-23 24 0,21-15 0,22-14 0,23-6 26,29-8 1,35-9-1,57-22 1,-45 0-1,4-4 1,15-6-1,2-5-129,8-4 1,4-3 0,-26 9 0,2 0 0,0 0 0,2-1 0,0 0 0,0 1 0,0 0 0,0 1 0,0 0-6,-3 2 0,0 1 0,-1-1 0,34-14 0,-1 2 1,-8 4-1,-1 1 0,-4 2 0,-2 0 0,-5 4 0,-2 2 112,-6 3 0,-3 1 0,-12-1 1,-4 1-1,45-4 0,-26 7-145,-24 10 0,-38 11 0,-33 12 19,-40 15 1,-54 18 0,29-17 0,-7 1 0,-13 5 0,-4 2 0,26-10 0,-2 0 0,-1 1 95,-2 0 0,-2 0 0,1 0 0,0 2 0,-1 1 0,1 0 0,0-1 0,-1-1 0,2 1 0,3-1 0,0 0 1,2 0-1,-33 13 0,3 1 116,8-1 1,5-1 0,13-7-1,7-1 1,14-4 0,4 1 0,-31 21-214,26-12 1,19-7 0,33-14 0,24-5 0,35-9 69,33-10 1,-21-5 0,6-6 0,15-5-1,3-5 1,8-5 0,2-4-45,7-5 0,2 0 0,6 0 0,1-1 0,-34 11 0,1-1 0,-1 0 0,-1 2 0,0 1 0,0 0 0,-1 1 0,0 1 1,0 1-81,32-11 1,0 1 0,-7 6 0,-1 1 0,-6 4 0,-3 1-1,-10 4 1,-3 0 96,-7 4 1,-4 2 0,40-3 0,-19 4 0,-24 5-53,-21 9 0,-29 10 0,-34 16 0,-44 10 0,-44 12-5,36-19 0,-4 1 0,-15 1 0,-4 1 0,-7 4 0,-1 1 0,-5 1 0,-1-2 171,-3 0 0,0 0 1,5 2-1,2 0 1,7-5-1,3-1 1,8-3-1,2-1 0,10-3 1,2-2 78,8-2 0,3-1 1,-37 14-1,19-6 1,21-4-108,17-7 0,24-12 0,28-2 1,32-12-197,37-14 0,35-12 1,-41 8-1,3-2 0,8-4 1,1-2 42,7-5 1,1 0-1,3 1 1,0 1 0,-3 1-1,-1 1 1,-3 4 0,-2 1-1,-6 4 1,-1 1-29,-4 1 0,-4 1 0,39-11 0,-18 7 0,-32 7 65,-25 5 0,-31 9 0,-35 0 0,-52 12 0,16 2 1,-5 1 55,-14 2 1,-4 2-1,-15 8 1,-4 1 0,-7-1-1,-3 1 1,34-6 0,0 0-1,0 1 75,-2 1 1,-1 1-1,1 0 1,-1 0-1,-1 1 1,2 0-1,4-1 1,1 2-1,1-1 1,-36 11-1,1 0 1,3 0-1,1 0 18,2 0 1,3 0 0,14-4 0,3 0-1,5-1 1,3 1 0,11-2 0,4 0-379,-45 21 0,31-12 0,24-6 0,16-6 0,19-1-145,17-1 409,39 0 0,30-9 0,30-3 0</inkml:trace>
  <inkml:trace contextRef="#ctx0" brushRef="#br0">17210 7952 7569,'26'-17'0,"-5"-6"0,-2-6-29,0-2 1,-5-4 0,-2 7 0,-3 2 0,-6 4 0,-10 8 0,-17 7 0,-21 5 0,-23 4 0,-25 8 0,-20 11 0,46-6 0,-3 3 0,-8 2 0,-2 2-34,-5 3 1,-3 0 0,-14 2 0,-2 0-1,-1 6 1,-2 1 0,-6 0 0,-1 0 68,36-11 0,-1 1 0,2 0 1,-36 14-1,1 0 0,2-4 0,0 0 1,3-2-1,2 0 0,4-1 1,3-1 136,8-3 0,3-2 0,10-1 0,5-1 0,-39 18 0,14-6 0,21-7 14,24-4 0,24-12 0,33-5-256,30-5 0,45-21 0,-19 5 0,4-2 0,9-6 0,3-1 67,9-4 0,3-3 0,9-4 0,2-3 1,8-2-1,2-2 0,-32 12 0,0 0 1,2 0-1,4-2 0,0 1 0,1 1-91,1 1 1,0 0-1,0 1 1,0-1-1,0 0 1,-1 1-1,-1 3 1,0 1-1,-1 0 1,-1-1-1,-1 2 1,-1-1 0,37-9-1,-2 0 90,-2 3 1,-1 2-1,-8 1 1,-3 2 0,-9 5-1,-4 2 1,-11 4 0,-3 0 75,-10 4 1,-3 2 0,36-3 0,-21 10 0,-26 5-40,-24 9 1,-31 12 0,-35 24-1,-43 9 1,22-24 0,-6 1 46,-13 6 1,-5 1-1,-13 2 1,-3 2-1,-5 6 1,-3 3-1,33-17 1,-1 2-1,-1-1-23,-3 2 0,-1 1 0,1 0 0,1 1 0,0 1 0,-1 0 1,-4 4-1,0 1 0,0 0 0,3 0 0,1-1 0,0 1 1,4-1-1,0 0 0,2 0-38,3-2 0,1 0 1,1 0-1,-29 20 0,4-1 1,18-8-1,3-1 0,9-5 1,3-2-20,7-5 1,6 0 0,-20 33 0,22-22 0,21-8 0,21-11-49,17-8 0,35-15 0,41-9 0,-29-7 0,4-3 59,15-4 0,3-4 0,6-6 0,3-4 0,16-7 0,3-4 0,-33 10 0,1-2 0,-1 0 0,4-1 0,0 0 0,-1-1-3,1 0 1,-1 0 0,1-1 0,0-1 0,0-1 0,-1 0 0,31-15 0,0 2 0,-3 2 0,1 1 18,-3 3 1,-2 3-1,-15 6 1,-4 1-1,-10 4 1,-4 1 0,-10 4-1,-4 3 1,27-6-28,-29 13 1,-30 6 0,-31 8 0,-33 12 21,-43 18 1,19-7 0,-7 3 0,-21 9 0,-5 3 0,-8 3 0,-3 2 0,32-13 0,-1 0 0,-1-1 94,-1 0 1,1-1-1,-2 2 1,-3 3 0,0 1-1,-1 0 1,0-2 0,1-1-1,-1 2 1,1 0 0,1 2-1,-1 0 27,0 0 0,1 0 0,1 0 0,6-3 0,2-1 0,1 0 0,-27 18 0,2 1 0,9-6 1,4 1-1,9-4 0,3 0-73,9-4 0,3-1 0,-32 25 0,38-17 0,23-6-13,19-8 0,36-13 0,30-18 0,50-11 1,-29-4-1,6-4-139,17-6 0,5-5 0,-24 5 0,3-3 0,0-2 0,5-4 0,1-2 0,0 0 0,2 0 1,1-1-1,0 1 56,1-2 1,0 0-1,0 0 1,-1 1 0,0 0-1,-1 0 1,-1 1 0,0 0-1,0 1 1,-3 3 0,0 1-1,0 0 51,-1 1 1,-1 1 0,0 0 0,-4 1 0,-1 0 0,-2 1 0,29-8 0,-4 1 0,-8 2 0,-4 2 0,-9 3 0,-3 1-6,-7 1 1,-3 4 0,39 0 0,-25 3-1,-27 9 1,-27 5 67,-18 0 0,-48 26 1,-50 15-1,26-15 0,-6 2 6,-11 4 1,-5 2-1,-10 4 1,-3 0-1,-7-1 1,-3-1-1,-2 1 1,-1 2 2,-3 0 1,1 2-1,8 0 1,2 1 0,3-1-1,2 0 1,9-1-1,4 1 1,8-4 0,3 1 100,6-1 1,4-1 0,9-4 0,4-2 0,-28 19 0,23-6 0,22-8-374,19-6 1,24-15 0,23-7-1,33-9 162,35-13 0,-35 4 1,3-4-1,14-9 1,2-4-1,5-2 1,2-3 19,7-4 0,1-2 0,0-2 0,0-1 0,1 1 0,-1 0 0,-2 1 0,-2 2 1,-5 3-1,-2 1-8,-4 4 0,-2 1 1,-12 3-1,-3 3 0,-9 4 1,-2 2-1,37-9-32,-23 10 0,-38 11 0,-42 19 0,-45 14 81,-48 10 1,29-8-1,-5 2 1,-13 2 0,-3 0-1,-5 4 1,-3 0 83,-2 1 1,-2 0-1,1-1 1,0 2-1,1 2 1,2 1-1,4-3 1,2 0-1,5-2 1,3 0 52,4-2 1,5-2 0,13-7 0,4 1 0,6 2 0,3 1-10,-39 24 0,23-13-306,27-6 0,11-18 0,22 1 0,21-7 48,28-7 0,42-15 1,-21 1-1,4-3 0,9-4 1,3-3-1,10-3 0,3-1 5,7-1 0,0-2 1,1-3-1,0-1 1,2 3-1,-1 0 1,-4 0-1,-1 0 39,-6 1 1,-1 2 0,-6 4 0,-1 2 0,-6 2 0,-2 1 0,-10 2 0,-3 0 0,38-3 212,-17 4 0,-26 5 1,-21 9-1,-16 5 110,-17 8 0,-28 6 0,-29 7 1,-24 8-134,-25 4 1,47-20-1,-2 0 1,-3 0-1,0 0 1,1-1-1,1 0 1,0 2-1,1 0-59,0 2 0,1-1 0,1-1 0,0 1 0,-2 4 0,1 2 0,3-1 0,1 1-900,1-2 1,1 2 833,-33 29 0,-5 2 0,14 0 0,-5 0 0,-2-3 0</inkml:trace>
  <inkml:trace contextRef="#ctx0" brushRef="#br0">17146 3551 7569,'0'-24'0,"0"-2"57,0-2 1,-2-1-1,-5 8 1,-8 0 0,-3 0-1,-6-1 1,-4 1-1,-8 2 1,-4 3 0,-3 1 60,1-1 1,-10-1 0,-3 1 0,-4 2-1,-2-1 1,-5 1-58,0 0 1,-17 2 0,-5-2 0,-9 7-148,-11 5 1,-10 2 0,51 0 0,-1 0-1,-3 0 1,0 2 0,-3 1 0,-1 1 45,-3 2 0,0 2 0,1 4 0,0 2 1,-3 1-1,0 1 0,-1 0 0,1 1 21,-1 2 0,1 0 0,4-2 0,1-1 1,0 1-1,1-1 0,5 0 0,1-1 0,4-2 1,0 0 17,4-1 1,0-1 0,-56 11 0,10-4 0,2-1 113,4-3 0,6-7 0,9 5 0,0-2 0,2-3-32,5 2 0,5-7 0,9 6 0,2-6-47,6-2 1,1 0-1,10 0 1,0 0-1,8 0-37,3 0 1,-1 0 0,7 0 0,2 0-96,2 0 1,3 0 0,-1 0 0,-1 0 0,-6 0 41,-6 0 1,-5 2-1,-5 5 1,-5 10 2,-6 9 0,-13 7 1,-2 9-1,3 1 1,1 2 75,4 4 0,8-4 0,8 5 0,7-5 63,4-3 0,10 1 0,0-1 1,7 3-1,8 3-77,1 1 1,-4 10 0,7-2 0,2 4 2,3 3 0,2 0 0,4 0 0,8-1 0,14 1-11,12 0 1,9-7 0,17-3 0,0-2 77,0-5 1,0-4 0,-1-5-1,1-5 164,0-3-261,-10 8 0,-4-5 0,-12 10 1,-7-1 22,-8 1 0,1 9 0,-17 7 1,-2 7-1,-3 7-39,-2 3 0,-7 2 0,-2 7 0,-3-2 32,-5-6 0,-2-1 0,-2-7 0,0 1 125,-1-1 0,1-3 0,0-4 0,0-3 0,-1-5-35,1-2 0,0 5 1,2-5-1,2 0 0,3 2 21,-2 0 1,4-4 0,0 4 0,3 0-250,4 1 1,5-8 0,7 3 0,7-3 33,5 3 1,2-6 0,3 6 0,2-7 0,2-6 57,-2-1 0,-4-3 1,-6 5-1,-4-5 1,0-3 43,0-4 1,-8 5 0,6-3 0,-3-2 97,0-2 1,0-10 0,-5 0-1,5 3-48,8 2 1,4-5 0,4-2-1,3 0 1,5-3 10,2 1 1,2-1-1,8-4 1,0 2-1,1 0-68,6 2 0,-3-6 0,10 4 0,2-5-88,3-2 0,1 0 1,1 0-1,-2-2 87,-6-5 1,6 2-1,-5-9 1,2-3-1,0 1 4,-2 2 1,-1-5-1,8 4 1,0-1-32,0 2 0,0-3 0,-1 10 1,-1 0-1,-5 0-6,-8 0 1,-4 0 0,-2 7 0,-1 0 51,1 0 1,-8 0-1,1 0 1,-1 0-1,1 0 84,-1 0 1,0-3-1,10-1 1,3-3-66,1 2 1,3 3 0,-4 2 0,1 0 0,-2 0-6,-2 0 0,5-8 0,0 1 0,-3 3 13,-2 1 1,-3 3 0,-1 0 0,-4 0 0,-1 0 16,2 0 0,9-7 0,3 0 0,-1 2-49,3 3 0,3 2 0,8 0 0,1 2 0,0 3 20,0 2 0,-7 0 0,-1-4 1,1 1 33,-3 3 1,6 3 0,-11-5 0,-2 4-1,-2 1-2,-2-1 0,-8 8 0,1-3 0,2 2-25,2-2 1,9 8-1,3-3 1,3 7-1,4 0-12,2-3 1,3-4 0,2-2 0,5-6 10,7-1 1,12-3 0,2-7 0,0 0 26,3 0-39,-8 0 1,15-10 0,-7-1 0,-1-3 0,1-1 0,4 4 0,-7-6 0,-2 5 0,0 0-69,2 1 1,-5 3 0,8-3 0,-3-1 27,0 0 0,8 5 0,-6-5 0,3 0 68,5 0 0,-5 5 0,0-4 0,-1-1 0,-1 2-2,0 1 1,-10-1-1,-10 6 1,-1-3 98,-6 2 0,-2 3 0,-2-1 1,2-2-1,3-4 25,2-3 1,9 5 0,-2-7 0,5 0-110,2 2 1,-2-7 0,-3 5 0,-2-5 4,2-2 1,-6-3 0,-3-2 0,-5-5-1,-2 1-19,-1-1 1,-1-7 0,-3 3 0,-5-8 0,-2-6 99,-4-8 0,-6-5 0,-4-1 1,-5-3-188,-2-5 1,-12 2 0,-12-9 0,-5-2-26,-2-3 0,-5-9 1,-6 0-1,-15 0 0,-10-3-375,-9-4 1,-14 0 0,28 47 0,-2 0 0,-3-1 0,-1 0 295,0 2 1,-2 0-1,-5-2 1,-1 2 0,1 5-1,0 2 1,-3 1 0,-3 1-1,-3 2 1,-3 0 73,-2-1 1,-2 2 0,1 2 0,0 0 0,-1 1-1,0 2 1,-1 1 0,1 2 29,1 2 1,0 1-1,1 1 1,0 2-1,-48-17 1,2-1-1,4 3 408,8 4 0,21 3 1,10 5-1,9-5-169,12 0 1,7-7-1,14 4 1,2-4 0,5-2-97,3-1 1,2 1-1,7-1 1,0 1-44,0-1 0,0 0 0,0 3 0,0 3-154,0 1 0,-3 8 1,-4-8-1,-7 1 1,-7-1-50,-8 1 1,-6 0-1,-15-6 1,-6 4 105,-6 1 1,-13 3 0,-8-5 0,-12 5 0,-6 3-10,-8 4 0,-2 2 0,4 3 0,6-1 81,9 1 1,-1 7 0,15 2-1,-2 3 1,0 2-24,2-3 1,16 8 0,1-5-1,6 4-23,8 3 0,2 0 1,5 0-1,5 0 1,6 0-8,6 0 1,1 0-1,1 0 108,0 0 0,0 0 1,-3-2-40,-4-5 1,4-3 0,-7-8-1,0-1 1,-6-7-53,-11-5 0,-8-4 0,-15-8 1,-10 0 34,-8 1 1,-8 2 0,-10 4 0,-1 8 0,-1 7-150,2 7 0,-4 4 0,14 12 0,1 8-2008,3 11 2127,6 10 0,21 30 0,4 5 0</inkml:trace>
  <inkml:trace contextRef="#ctx0" brushRef="#br0">19146 8781 7569,'-22'0'-434,"11"-3"1,6-1 0,10-6 422,9-1 0,2 3 0,1-3 1,-5-1-1,0 2 90,-1 1 0,-4-5 0,5 4-60,-2-2-86,-3 8 0,-17-6-314,-4 10 381,-5 0 0,7 0 0,12 10 0,12 2 0</inkml:trace>
  <inkml:trace contextRef="#ctx0" brushRef="#br0">19188 8675 7569,'12'11'-287,"-5"-1"1,-14-10 416,-7 0 1,-5 9 0,-5 3 0,-2 2-28,-2 0 0,-7 1 0,4 6 0,0 0 0,0-2 201,5-5 0,3 5 0,4-5-208,5 5 0,4-5 1,13-2-1,6-2-104,12-6 0,3-1 0,11-6 0,3-4 1,2-7-115,3-5 0,-3 0 0,-2 3 0,-5 2-53,-2-3 0,-3-2 1,-9-2-1,-5 0-64,-7-1 1,-4 8 0,-6 2 0,-6 3 181,-12 4 0,-3 3 0,-12 2 0,-1 0 1,-4 2 301,-1 5 1,-1 5 0,1 7 0,2-2-22,4-3 1,5 0 0,13 7 0,3 0 45,8 1 1,10-1 0,11-2-117,14-5 1,10-5 0,7-9 0,5 0 0,6 0-340,6 0 0,-6-2 1,1-5-1,0-5 71,-3 0 0,-11-4 1,-15 6-1,-7-1 1,-6-6-231,-8-2 0,-7 5 1,-10 2-1,-11 0 282,-12 1 1,-19 6-1,-10-2 1,-8 7 259,-6 7 1,0 5 0,-4 9 0,4 0 0,5 0 395,10 1 1,14-1 0,14 0-448,2 0 1,14-2 0,20-2 0,16-5-1,16-3-119,12-4 0,17-5 0,14-5 0,5-4-140,2-3 0,0-2 0,-2-8 1,-8 1-1,-11 2-283,-12 5 1,-16-5 0,-10 5 284,-10-5 0,-9 5 1,-16 2-1,-15 3 1,-16 4 118,-14 3 1,-17 4-1,-5 3 1,-2 4 258,0 3 0,10 2 1,-3 7-1,9-2 1,10-2 450,10-3 0,23 0-611,5 7 1,23-6 0,19-4 0,22-1 0,16-8-238,12-6 1,5-6 0,2-6-1,-2 1-275,-5-1 1,-14-1 0,-15 1 108,-4 2 1,-14 6-1,-12-3 1,-19 1 0,-22 5 123,-18 3 0,-14 2 0,-17 0 0,-7 0 0,-5 2 333,-2 6 0,10 3 0,6 8 0,10-2 165,9-3 1,15-2 0,9 4 0,9-1-110,10 1 1,7-4 0,10 0 0,13-3 0,20-4-131,18-3 1,5-4 0,12-3 0,0-4 0,-2-3-675,-5-5 1,-10 6 0,-9-4 46,-9-1 1,-19-3 0,-13 0 270,-22 5 0,-30 4 0,-22 10 0,-15 0 0,-10 0 221,-4 0 0,0 10 0,9 4 0,7 5 808,13 2 0,8-7 0,15-2 0,7 0-397,12 0 1,14-7 0,21 2 0,17-5-385,13-2 0,13 0 0,12-2 1,4-5-1,-2-8 57,-5-4 0,0-2 0,-18 2 0,-8 3-496,-10 2 1,-15 6 0,-13-3 0,-14 1 312,-16 5 1,-17 3 0,-7 2-1,0 2-204,0 6 0,2 6 350,8 14 0,-10 5 0,-3 10 0</inkml:trace>
  <inkml:trace contextRef="#ctx0" brushRef="#br0">21294 8717 7569,'-14'-19'-52,"0"5"0,0-5 0,-8 5 0,1-3 1,0 1-1,-3 4 0,-4 3 0,-5 4 1,-3 3-1,1 2-3,-3 0 1,-12 2 0,-4 3 0,-3 4 0,-2 5 87,-7 10 1,-7-3-1,-10 10 1,3-3-1,2 1 16,-3-4 1,8 6 0,2 0-1,7 0-13,8-1 0,6 1 1,12-5-1,5 5 1,2-1-42,5 1 0,5 7 0,7-5 0,7 2 0,4 1-12,3 2 1,17 2-1,7 2 1,4-1 5,3-6 1,4 3 0,-6-10 0,-1-2-4,3-2 0,-15-10 0,3 0 58,-7 3 0,-5 2 0,-9-1 0,-5-1 0,-10-3 37,-9 3 0,0 2 0,-9 2 1,-3 0-58,-2 0 1,-5 8 0,-5 1 0,-9 3 3,-10 5 1,1 2 0,-10 3 0,0-1-1,-3 1-62,-4 0 1,14-1-1,-7 1 1,10-3 0,4-2 56,0-3 0,10-9 0,4 5 1,5-3 27,3 0 0,2 3 0,4-5 1,5 5-49,1 2 0,6-7 1,-7 2-1,3-2 1,0 3 7,2 6 1,2-2-1,3 0 1,-1 0 22,1 0 1,0 3-1,0 6 1,2 1 0,2-1 41,3 1 0,7-1 0,-5 1 0,0 2-68,0 4 0,5-1 1,-4 8-1,-1 1 52,0-3-78,-2 8 1,-8-8 0,1 10 0,0 0 21,0-1 0,-1 1 1,-1 0-1,-3 0 1,-3 0-16,3-1 1,-4 8 0,1 0 0,3-2 34,3-3 1,1-3-1,1 1 1,2-2 0,3-3-8,1-3 0,11-8 1,-3-1-1,4-9 1,6-10 20,4-4 0,7-3 0,14-2 0,10-5-34,9-7 1,20-5-1,18-2 1,12 0 0,11 0-139,13 0 0,-5-2 0,-50 0 0,2-1 0,1-1 0,-1-1 87,1-1 0,0 0 1,4 3-1,0-1 1,-3-2-1,0 0 1,1 1-1,2 1 0,0 1 1,0 1-3,3 1 1,0 0-1,-3 1 1,0 0 0,-3 0-1,0 0 1,-3-1 0,0-1 70,-4-1 0,0-1 0,4 3 1,0 0-1,-3-3 0,0 1 1,1 1-1,0 1 0,0 1 0,0 0-8,-1 0 0,0 0 1,-2 1-1,1-2 1,57-1-1,-4-3-9,0-2 27,-17-9 0,3 4 0,-22-9 1,-6-1 65,-8 1 0,0-2 1,-14-3-1,0-3 25,0 3 1,-2 0-1,-8 0 1,1-2-1,2 2-137,4 2 1,1 1 0,11-3 0,6-3 0,1 3-87,5 3 1,-6-6-1,3 1 1,-3 2 62,-4 2 0,-1-4 1,-8-3-1,-9-2 1,-9-5 130,-6-2 0,-4-2 0,-11 2 0,-8-1 124,-5-1 0,-2 4 1,-2-11-1,-5 4 1,-8 2-229,-4 1 0,-7 1 0,0 4 0,3 1 12,-3-2 0,0 5 0,7-2 0,2-1-154,3 3 0,9-14 1,-2 5-1,5-3 0,2 0 116,0 2 0,2 6 0,5-1 0,8-2 0,4 2 0,11 0 0,8-2 1,12 2-1,14 3 17,11-3 0,15 7 0,5 3 0,-1 4 17,1 3 1,4 0 0,-7-1 0,-4 1 0,-10 0-13,-15 0 0,-8-1 0,-15-1 0,-7-3 215,-12-3 0,-9-1 1,-14 4-1,-10-7 0,-16-5-193,-20-7 0,-20-2 1,-10 2-1,-5-3-48,-2-1 1,-10-1 0,-6 5 0,-8-2 0,51 22 0,0 1-85,-1 0 1,0 0 0,1 1 0,0 1 0,-5 1-1,-1 0 1,-4 0 0,1-1 101,-1 1 0,-1 0 0,-4 0 0,2-1 0,4 1 0,1 0 0,2-1 0,1 1 0,2 1 0,1 0 14,2 2 1,0 1-1,-46-14 1,14 7 0,10-2 27,9-2 0,14-3 1,8 3-1,4-7 1,5-6 200,4-1 0,8-1 1,11-2-1,5-2-157,3-2 1,2-11 0,7 4 0,2-6 0,3 1-29,2 4 1,0 5 0,-9 12 0,-8 5-162,-11 6 1,-22 8 0,-23 7 0,-16 7-739,-15 4 863,36 6 0,-1 4 0,2 6 0,-1 5 0,-7 4 0,-1 1 0</inkml:trace>
  <inkml:trace contextRef="#ctx0" brushRef="#br0">14104 5124 7569,'-21'-14'0,"-1"2"-154,1 3 1,-2-8-1,-3 5 1,-3-2-1,6 0 1,4 0-1,7-1 1,0 1-1,3-2 169,-1-3 1,3 5 0,7 0 0,0-3 0,0-2 133,0-2 1,2 2 0,3 2 124,2 3-308,10 9 0,-17 5 0,0 17-39,-12 9 0,-16 0 0,-10 9 0,-7 1 1,-7-1 129,-3 1 1,6-1 0,-6 5 0,3-2 0,3-2-15,-3 1 0,9 1 0,-2 0 0,10-5-22,4-2 0,-4 4 1,9-4-1,4 0-32,6-1 0,11 6 0,-2-6 0,5 4 0,2 3-18,0 3 0,0 3 0,0 0 0,2-1 6,5 1 0,7-1 0,12-2 0,5-2 0,2-3-1,5 3 1,9-5 0,5 3 0,-2-1-20,-5-2 0,2 7 0,-14-4 0,-2 4 35,-10 3 1,-2-3-1,-12-2 1,-7-3-1,-12 5 98,-16 7 0,-19-9 0,-12 5 0,-8-3-58,-3 0 0,-8 0 1,7-2 258,2-3 0,10-9-191,2 3 1,10-6 0,-3-1 0,8-1-122,6 0 1,8 7 0,14 1-1,7-3 1,4-3-84,3-1 1,3-1 0,4 0 0,7 0 73,5 1 1,2-1 0,0 3 0,1 2-1,1 2 17,6-2 0,-3-2 0,12-6 0,6-1 18,11-3 0,18-9 0,10 2 0,9-5 0,5-2-310,5 0 296,2 0 1,-8-7 0,-3 0-11,-6 2 1,-14 1 0,-9-1 0,-12-2-1,-7 2 155,-2 3 0,-10 2 66,-5 0 1,-4 0-175,-3 0 1,7 2-1,3 3 1,2 4-28,5 3 1,14-7-1,9 4 1,10-2-1,3 1-140,-1-4 0,5-1 0,-7-1 0,0 3 121,2 2 1,-12 0-1,8-7 1,-3 0-1,-2 0 75,2 0 1,-4 0 0,16 2 0,4 3-46,8 2 1,0 3 0,9-6 0,3 6 0,4-1-23,8 1 0,-5 4 0,6-7 1,-1 0-63,-1 2 1,8-6-34,-8 4 0,1-5 0,-6-2 92,6 0 0,-12 0 1,-1 0-1,-9 0 52,-9 0 1,-12-9-1,0-3 1,-7-2 0,-5 2 137,-2 2 0,-10-4 1,2 5-1,-1-1-174,1 1 1,-4 0-1,7 4 1,-2-2 0,4 2-34,8 3 0,-10-5 0,14-1 1,-2 1 48,-3-2 0,5 4 1,-14-7-1,3 1 0,1-1 50,-1-5 1,6-2 0,-4-2 0,4-3 40,3-4 1,0 2 0,-2-7-1,-3 2-117,-3 5 1,-8-4 0,1-1 0,-4-2 0,-7-3 11,-10 3 0,-2-7 0,-21 5 0,-7-3-80,-10 2 0,-24-4 0,-8 5 0,-8-5 0,-8-3 54,-1 1 0,-5-1 0,-3-2 1,1-2 10,6-3 1,1-2 0,11 5 0,5-2 0,7 1 51,10 3 0,4 3 0,3 2 0,0 2 10,0 3 1,6 9 0,1-5-1,0 3 1,0-1-40,0 3 1,2-5 0,-5 1 0,6-1-15,1 0 1,3-6 0,7 1 0,0-4 0,0 0-16,0 4 0,0-4 0,0 7 0,0-2-14,0-1 1,-2 8 0,-5-5 0,-10 0 0,-9 2 43,-9 0 1,-13-4 0,-6 4 0,-5 0-6,-7 1 0,-22 1 1,-2 8-1,-7 0-10,-2 0 1,0 6 0,-7 4 0,2-1 0,4 2-42,8 1 0,14 2 0,7 7 0,7-3 24,8-4 0,11 5 0,12-5 4,2 5 1,3-5 16,6-1 0,1-1 0,0 2 0,-1-5 8,1 0 1,2-7 0,3 8 0,2-4 0,-3 1 29,-2-2 0,-2-3 1,0-2-1,-3 2-37,-4 4 0,-3-3 0,-9 3 1,-1-4-1,-6 1-39,-5 3 1,-5-4-1,-6 5 1,-4-2 18,-3 2 0,1-3 0,-9 10 0,-2 2 0,-1 1-4,3-4 0,-12 6 0,5-5 1,-5 5 14,-4 2 1,-3 7 0,-7 2 0,2 3 0,5 5 7,3 1 1,9 1 0,12-2 0,4-3-15,8 3 0,11-6 0,3 1 0,9 0 0,9-3 44,6 1 0,9-3 258,-1-7-215,11 0 1,-8-2-46,5-5 1,2 2 0,-9-7-94,-3 3 1,-2 1 0,-4 6 0,-6-3 52,-6-2 0,2 0 0,-3 7 0,-1 0 0,-1-2 37,2-5 1,-4 4-1,7-4 1,-2 5-37,-1 2 1,1 0-1,-8 0 1,3 0 0,0 2-116,-3 5 1,5 5 0,-11 9 0,4 3-47,2 4 1,1 6-1,2 10 1,4 6-1,5 9 169,1 10 0,6 6 0,-7 10 0</inkml:trace>
  <inkml:trace contextRef="#ctx0" brushRef="#br0">19444 8887 7569,'11'-31'-4,"6"1"0,-10-8 1,0 3-1,0-3 1,0-2-1,-2-1 1,-3 4-1,-2 4 1,0-1-1,-2 4 22,-5-1 1,-5 5 0,-12 10 0,-2 1 0,-4 1-23,-3 2 0,4 1 0,-6 6 0,-3-2 1,-2 2 64,-3 3 0,-2 11 1,-4 8-1,-8 9 1,-4 11-27,-3 11 1,0 4-1,2 7 1,8-5 6,12-2 0,11-2 1,17-8-1,7 1 1,9-3-11,12-5 0,14-6 0,29-13 0,16-4-16,15-3 0,-1-2 0,10-9 0,0-5 0,2-7-17,-4-5 1,-5-2 0,-7-3 0,-5-4-37,-8-8 1,-13 3 0,-10-2 0,-9-3 0,-12 0-118,-9 3 1,-8-10-1,-13 7 1,-13 3-21,-18 2 1,-10-1 0,-19 11 0,-9 6 0,-10 6 137,-9 6 1,4 5 0,-4 7 0,5 7 208,1 5 0,13 2 1,7 0-1,9 3 0,8 2 72,8 2 0,15 1 1,15-8-1,6 0-161,14 1 1,15-4 0,28-3 0,14-8 0,17-5 16,14-2 0,7-9 1,0-6-1,-3-6-301,-1-7 0,-20 4 0,-4-4 0,-15 4-67,-11 3 0,-17 0 0,-14-1 0,-22 1 153,-23 0 1,-18 2 0,-27 5 0,-10 7 0,-9 4 214,-9 3 1,-10 3 0,3 4 0,9 7 37,7 5 0,5 5 1,5 2-1,9 2 1,17-2 109,13-2 1,11-3 0,11 0 0,7 0-116,12 1 1,19-4 0,21-1-1,14-5 1,17-3-227,10-4 1,13-5-1,3-7 1,2-10-32,1-9 1,-10 3 0,-1-8-1,-11 3-1,-14-1 1,-12 1 0,-19 7 0,-11-1-96,-13 1 0,-28 9 1,-21 5-1,-24 5 0,-23 4 299,-15 5 0,-2 15 0,-12 11 0,5 2-46,7 1 1,14-10-1,8 4 1,15-4 0,18 0 325,11 0 0,10-14 0,13 9 0,11-4-303,8-5 1,20-3-1,21-9 1,16 0-1,17-2-232,12-5 0,14-8 0,7-10 0,-7-6 95,-9-2 0,-10 7 0,-12-3 0,-14 6-170,-14 2 0,-26-1 0,-9 3 0,-22 5 271,-24 7 0,-23 7 1,-24 10-1,-9 8 1,-9 11 379,-1 4 0,0 0 1,1 5-1,9-5-211,14-2 0,26-6 0,14-8 0,9-5-169,10-3 1,15 5 0,6-6 0,19-4-1,22-1-373,18-3 0,13 0 352,11 0 0,19 0 0,4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17572 9057 7569,'-43'-19'169,"3"5"0,7-14 0,11 4 0,11 3 1,4 0-1,-1-1 0,4 1 0,4 0 0,7 0 1,9-3-1,13-4 0,13-10 0,15-12-10,12-14 0,11-2 0,-33 28 0,3-2 0,4-1 0,3 0 0,3-3 0,3 0 0,5-3 0,1 0-168,2-2 0,2 1 0,2 2 1,1 0-1,2-3 0,0 1 0,2 0 1,-1 1-100,-2 2 0,-1 1 0,2 1 0,-2 1 0,-9 2 0,-2 2 1,-1 1-1,-2 0 0,-4 3 0,-1 0-116,-1 2 0,-3 0 0,35-34 0,-13 19 0,-16 4 0,-16 8-646,-12 4 0,-17 3 870,-7 6 0,-12 11 0,-2 4 0,2 0 0,3-8 0,2-8 0</inkml:trace>
  <inkml:trace contextRef="#ctx0" brushRef="#br0">17933 7293 7569,'-21'-19'0,"2"5"0,5-15 129,7 6 0,4 8 1,6 4-1,4-1 1,7 2-1,7 1 179,8 4 1,-3 3 0,11 4 0,8 5-52,10 7 1,9 17 0,4 12 0,8 13-216,6 13 0,-1 18 1,-34-35-1,0 3 0,1 3 1,-1 2-1,1 3 1,1 1-162,-1 4 1,1-1-1,3-2 1,0 0-1,-3 2 1,1 0-1,1-1 1,0-2 0,-1-1-1,-1 0-256,-2-3 0,-2 0 1,-2-2-1,-1-3 1,-2-4-1,1-2 375,-2-3 0,0 0 0,31 41 0,8-2 0,3 0 0,2 0 0,2 0 0</inkml:trace>
  <inkml:trace contextRef="#ctx0" brushRef="#br0">6297 16988 7569,'-7'-15'-77,"-3"4"0,1-1 0,-3 0 1,3-4-1,-3-1 0,2 0 1,-2 3 295,1-2 1,4-1 0,-5 1 0,0 1-138,0-1 1,-2 4 0,-7 0 0,-1 3-110,1 4 0,-7 12 0,-3 7 0,-2 5 30,-5 3 0,5 1 0,-5 6 0,-4 6 0,-6 5 72,1 3 1,2 2 0,0 2 0,-2 5 0,-3 0 39,3 0 0,5 4 0,4-4 1,5 3-31,2 4 0,-2-5 0,9 0 1,8 1-1,4-3-35,7 0 1,3 7 0,4-5 0,5 3-55,7 0 0,8-1 0,4 8 0,4-3-5,3-4 1,3 2 0,6-9 0,1-3-1,0-4-129,-1-8 1,8-4 0,2-10 0,0-2 0,2-5 136,0-7 1,3-9 0,5-10 0,-3-12 36,-3-6 0,1-6 0,7-9 1,0-2-1,-3-5-47,-4-2 1,2-3-1,-7-7 1,0 0-16,0 1 1,-2-3 0,-10-5-1,-2-5 1,-5-2-132,-2 0 1,-10 10 0,-9-6 0,-3 4 58,-4-1 1,-22 0-1,-11 7 1,-12 0 0,-8 3 129,-1 4 1,-10 5 0,2 10 0,-4 1 76,-3 6 1,-7 4 0,0 12-1,2 5 1,1 7 20,-3 5 0,2 4 0,-6 5 0,-3 10-46,-5 9 0,7 7 1,-13 12-1,1 4 1,5 8 99,3 4 1,11 6-1,1 3 1,9 11-111,9 9 0,15 9 0,9 17 0,16-56 0,3 2 0,3 3 0,1 0-72,0 2 0,4-1 0,20 49 0,-5-55 0,6-2 0,6-4 0,5-4-39,6-1 0,5-5 1,53 24-1,-42-38 1,3-3-1,2-4 0,1-4 1,2-2-1,2-3-15,2-2 1,0-3 0,-2-5 0,0-3-1,4 0 1,-1-2 0,0-5 0,-1-5 47,1-4 0,-1-3 1,-3 1-1,-3-3 1,-4-8-1,-3-3 1,45-33-1,-13-10 7,-13-8 1,-26 1 0,-14-11 0,-14 3-133,-12-4 0,-33 1 0,-21-12 0,13 50 0,-5 0 1,-9-2-1,-4 1-91,-4-4 1,-3 2-1,-4 3 1,-2 2-1,-1-2 1,0 1-1,0 7 1,-1 3 88,4 4 0,1 4 0,3 4 0,2 3 0,-42-5 0,11 14 131,15 17 0,-7 30 0,14 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10722 8334,'9'-42,"-21"9,-9 4,-19 15,-26 10,-8 8,-8 10,-11 5,-3 3,-6-1,7-2,3-3,7-4,7 0,7 0,14-8,8 4,4-6,21-14,15-7,21-9,23-5,24-3,22-6,8-1,8 1,0-1,5 1,-12 2,-8 2,-8 2,-11 10,-6-2,-7 4,-29 13,-23 3,-29 6,-28 4,-21 8,-10 9,-10 9,-4 5,-2-7,2 3,5-6,7-2,16-2,12-2,12-5,7-3,26-4,19-12,31-7,33-15,14-6,9-5,6-3,6 3,-7 2,-5 3,-6-3,-10 7,-15 1,-6-1,-26 14,-31-4,-22 23,-51 5,-5 10,-7 7,-5 4,14-4,0 4,8-4,6-3,12-7,8 0,20-4,22-3,26-14,19-10,12-7,6-2,8-4,7-3,-14 4,0-4,-10 3,-5 4,-6 0,-1-3,-23 8,-12 0,-24 11,-13 10,-6 5,-2 4,-4 3,18-5,-5 8,32-11,8 3,27-4,12-3,4-7,3-3,4-2,0-4,-2-1,-9 1,-1 2,1-3,-1-2,1-2,-26 9,-25 5,-29 5,-30 18,-13 8,-7 6,-6 8,4-7,11 0,9-3,10 0,5 10,18-2,20 4,27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14083 8249,'-24'12,"-14"-2,15-8,-20 5,8-2,-1 9,-4 2,-7 3,-1 3,-6-3,0-3,2-2,0 3,0-1,2-2,15 5,11-35,38-5,26-20,29-3,-5 6,-5 2,0 3,-7 7,-2-2,-6 4,-1 3,0 0,-1 0,1-1,-10 1,-10 0,-23 2,-21 5,-17 4,-9 10,-3 0,1 0,4 0,-5 0,5-9,10-13,28-13,11-3,32 3,2 6,2 6,2 2,1-1,0 1,-10-10,-38 10,-26 0,-16 11,0 8,-5 2,0 0,-5 0,19 0,3 0,25-5,3-9,17 5,18-15,7 5,-2-4,3 8,-10-4,-5-2,-30 2,-20 5,1 5,4 2,24-1,15 1,29 5,4-5,1-7,-6 4,-5 1,7-1,-22-1,8-4,-38 4,-17 1,-11 5,-8 3,1 4,-1 3,1 2,-1 19,1-2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9743 6059,'-19'-11,"19"-8,24-7,11-5,1 3,-6 4,-37-4,-14 14,-14 11,-8 13,1 1,-8-3,0 3,3-1,12 6,-6-2,6 15,9-10,0 9,0 5,9-9,10 4,10-18,11 4,12-10,21-6,3-5,-1-2,-6-8,-1 3,1 0,0 2,-1-7,1 5,-1-3,1 3,6-5,1 5,-19-5,-3 7,-37 5,-6 14,-6 5,-14 9,18 1,-2-1,29 0,2 10,-12-7,-15 4,-15-5,-3-8,-3-1,-2 2,3 6,6 6,22-14,29 0,11-9,7-5,12 0,2 0,3 0,0 0,-10-7,3 0,-5 2,-12 8,-19 11,-19 0,-40 14,-4-4,-8-3,-2 7,0 1,4-3,3-3,3 6,6-1,1-2,8 7,39-12,26 1,16-15,12-12,0 0,0-7,-4 3,-3 4,-3 3,-6 2,-17 2,-19 5,-28 15,-36 13,5 15,0-5,10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11339 6293,'44'-2,"6"-5,-5 4,7-13,-7 9,2 2,5 3,3 2,1-3,8-1,0-3,0 2,2 3,2 2,3 0,-2-3,-3-4,-2 5,-3-5,-2 4,-2 3,-10 0,3 0,-5 0,-2 0,-48 0,-21 0,-19 0,-14 0,7 0,-3 0,-4 0,-2 0,-3 0,0 0,-2 0,-5 0,5 0,-7-2,-1-3,-1-2,-1 2,-4 3,7 2,-1 0,1 0,2 0,10 0,4 0,7 0,5 0,3 0,-1 0,10 0,17 0,23 0,19 0,12 0,14 0,4 0,8 0,7 0,5 0,9 0,2 0,3 0,2 0,7 0,-6 0,-6 0,-4 0,-5 0,-19-7,-2 0,-10 2,-5-7,-18-4,-22-8,-30 8,-19 4,-10 5,-11 7,-8 0,-9 0,-12 0,2 2,-2 3,-4 4,-3 3,7 0,7 4,12-4,14-2,10 4,11-7,39 9,18-4,40 10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14125 5762,'-33'-55,"5"6,4 2,1-1,-6 1,-6 7,-13 9,-1 17,-1 7,1 5,-1 2,3 0,-5 7,0 4,-3 6,-1 9,1 5,3 7,10 9,1 5,4 2,1 5,10 10,0 4,10-2,9-5,4 2,6-11,6 2,15-2,16-8,14-11,17-5,9-2,8-7,4-8,5-6,-7-10,-3-5,3-9,-2-3,-8-18,-4-5,-3-8,-5 1,-9-10,-7-2,-4-2,-8-3,-21 7,-5 1,-12-1,-9 3,-23 4,-22 15,-19 9,-24 9,-23 10,55 7,-2 2,-6 3,-2 2,0 4,0 2,0 1,-1 3,-6 0,2 3,6 4,2 2,2 1,1 0,5 1,1 1,-45 28,21-8,21 8,17 0,16-3,12 7,26-6,14-1,27-4,23-5,28-15,-37-16,3-4,5-2,2-2,4-1,2 0,2-1,1-1,2-3,1-3,-2 0,0-3,-4-3,0-1,-1-2,-3-2,-12-3,-4-1,49-13,-20-2,-16-5,-21-2,-29-3,-16 1,-22-3,-25-5,-15 5,-31-4,-11 6,-10 8,44 19,-2 3,0 5,-1 2,-1 2,-1 1,2 1,1 2,1 3,2 3,-45 11,10 6,9 8,15 2,18-4,14 8,13 8,56 3,30 1,34-16,21-14,-49-13,2-2,2-4,0 0,-3-1,-1-1,54-5,-26-7,-14-12,-17-5,-17-2,-13-9,-25-6,-20 11,-22 13,-16 5,-15 14,0 10,8 14,7 12,11 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22826 6357,'40'-35,"-4"-1,-15 10,-19-4,-21 11,-16 4,-12 6,-3 9,-7 0,-7 0,-6 0,-8 0,-10 0,-2 0,0 0,-7 0,3 0,-3 0,2 0,6 0,1 0,3 0,0 0,5 2,6 3,11 2,13 0,0-7,31 0,24 0,26 0,26 0,6 0,15-2,12-5,0 4,9-4,3 3,0-1,-3-2,12 0,-5 4,3-1,0-3,-5-1,-3 6,-4-3,-4-2,-11 3,-8-6,-18 3,-6 2,-22 1,-21-3,-28 4,-36-4,-9 7,-12 7,0-4,-19 6,-4 0,1-4,-13 9,4-2,3 5,-1-6,1-1,16 4,10-4,11-1,15 0,7-4,14-2,23 4,27-3,20-4,18-4,16-11,7 6,4-3,4-4,-1-1,-5 1,-7 4,-9 2,-14-6,-45 13,-36-4,-26 7,-14 7,-12 5,3 9,-5 3,2 4,12-4,7 9,15-5,4 8,12-5,2-1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23847 7590,'2'-35,"8"-1,9-1,7-4,2 6,-7 0,1-3,-1-2,-9 16,7-4,-24 28,-7 0,-21 11,-19 18,2 1,3-4,2 12,19-26,19 7,26-17,26-11,14-12,7-1,5 1,0 7,-7 0,0 0,-3-1,-4 1,-12 10,-10-4,-16 8,-14 8,-31 6,-21 5,-17 4,-2 3,-5 3,-7-3,-3-3,3-2,10-2,9-5,14 5,9-4,29-6,19-2,33-5,28-11,5-5,5-3,2 1,0 2,-16 9,-8-2,-6 4,-15 3,-57 19,-32 7,-25 5,-11-3,-9 3,-1 0,3-1,7 1,23-2,6-11,8-3,25 4,23-8,33 1,33-5,17-14,9-5,5 1,-3-6,-1 10,-15 2,-12 3,-10 2,-4 0,-23 5,-17 6,-27 11,-22 1,-15 1,-12-3,2 0,6 1,-6 1,5 6,22-8,21 0,33-9,37-12,8 0,7 0,7 0,-7-7,-5 0,-9 2,-5 3,-9 2,-8 0,-23 9,-12 3,-26 4,-19 3,-12 5,-4 2,-3-2,-2 2,-5 2,14 0,0-9,10-5,5 5,16-9,18 4,27-7,24-5,7-2,-20 0,-16 7,-28 3,-14 2,-3-8,-4 3,6-7,-6-7,16-14,-2-14,25-5,8-3,12 1,14 6,-3 3,5 2,1-7,-8 3,-12-5,-9 12,-12-1,-19 13,-10-6,-8 1,4 19,30 2,17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9360 12544 7578,'0'-9'753,"0"9"1,0 11 0,2 11-200,6 6 1,-4 5-1,8 10 1,-2-1 0,-6 3-268,-1 5 0,4 6 0,0 13 0,-2 4 0,-3 3-130,-2 4 1,7 12 0,0 7 0,-2 5-1,0 3-69,2-1 0,-5 0 0,5 3 0,-4 0 8,-3-3 0,0 5 0,0-12 0,2 5 0,3 0-124,2-5 0,0 3 0,-7-10 1,0-5 118,0-6 0,0-8 0,0-9 1,0-1-1,0-1 110,0-5 0,0-5 0,0-10 0,0 1-128,0-1 0,0-6 1,0-3-1,0-3-185,0-4 0,0-2 0,2-5 0,3-3-87,2-1 1,0-8 0,-5 4 0,3 1 208,2 0 1,0-5 0,-7 7 171,0 3 0,0-5 0,0 2 34,0 2 0,-2-4 0,-3 2-558,-2 3 0,0-5-60,7 2 634,0 0 1,0 0 363,0 0 0,0-6 525,0 6-1176,0-10-441,0 6 83,0-10 1,0 2 163,0 5 0,0-2 0,2 7 203,6-3 0,1 1 0,8-6 0,-3 4 0,2-4-18,3-1 1,5-3 0,2 0 0,2 0-25,-2 0 1,7 0-1,3 0 1,2 0 24,-3 0 0,12-7 0,-4-1 0,2 4 1,2-1-108,3-2 0,-3 5 0,10-6 1,2 4-1,2-1 14,3-2 0,0 0 1,0 7-1,-1 0 130,1 0 0,0 0 1,-2 0-1,-3 0 47,-3 0 1,-1 0 0,1 0 0,-4 0-1,-2 0 90,0 0 1,-1 0 0,-4 0 0,3 2 0,1 3 178,-2 2 0,5 0 0,-2-7 1,0 0-234,2 0 1,-7 0-1,4 2 1,-4 3-49,-2 2 1,-8 0 0,1-7-1,1 0 1,4 0-10,1 0 0,-6 0 1,-3 0-1,0 3 34,0 4 1,-5-5 0,5 5-1,-2-4 1,-5-3 71,-2 0 1,-3 0 0,0 0 64,1 0 0,-1 0 242,0 0-492,-9 0-141,7 0 1,-10-3 176,5-4 1,-4-5-4,-10-9 1,0 0-1,-2 0 1,-3-1 0,-2 1 61,2 0 1,0-3 0,1-4 0,-4-5 0,4-3 22,1 1 0,-4-1 0,0-8 0,0-4-35,-2-1 1,6-8-1,-4 5 1,5-2-90,2-5 1,0 4 0,-3 1 0,-1 2-1,-3 5 168,2 2 1,3 2 0,2 3 0,0 2 40,0 3 0,-8 7 0,1-5 0,3-1 0,1 4-4,3-1 0,0 3 1,0 6-1,0 1-54,0 0 0,0 0 0,0-1-74,0 1 1,0 0 140,0 0 0,-2 9 1,-3 2 75,-2 1 0,-2 7 0,4-8 87,-2 1 0,-10 4-192,3-9 1,2 9 0,0-4-91,3-1 1,0 5 0,1-6 0,-3-1-32,-1 0 1,-7 0 0,5-4 0,-5 1-22,-2-1 1,-3 4 0,-4-2 0,-8-3 43,-4-1 0,-3-4 1,1 1-1,-1 0 0,-2-1-4,-4 1 1,1-7 0,-6-1 0,0 1 0,2 0-142,0-1 0,0-8 0,2 4 1,-7-3-21,-4 1 1,4-1 0,-2-4 0,-5 2 87,-4 3 1,-6-1-1,6-6 1,-5-1-1,-1 1 144,1-1 0,-5 1 0,5-1 1,0 1-1,-1-1 175,6 1 1,4-3-1,5-2 1,2-3 32,-2 3 1,7 2-1,2 2 1,5 1-120,3-1 1,6 1 0,3 2 0,3 2-239,4 2 0,2 10 0,3-2 0,2 4 1,5 3-791,7 0 0,-3 7 0,1 2-1605,-3 2 1,7 6-1,-2 13 2471,5 12 0,11 10 0,3 12 0</inkml:trace>
  <inkml:trace contextRef="#ctx0" brushRef="#br0">10658 14479 7797,'14'0'-14,"0"0"1,3-3 0,2-1-1,2-3 1,0 2 0,0 3-1,1 2 1,1-3-265,6-4 0,-6 5 1,6-8 134,-6 1 0,-8 4 0,-4-9 206,-1-3 1,-3-1 0,-7-4 150,0 1 1,0 0 0,0 0-124,0-1 0,-2 3 1,-6 3-1,-6 4 1,-5 3 46,-2 4 0,-3 2 0,-2 3 0,-4 3 0,-1 2 70,0 2 1,-4 16 0,6-1 0,1 1 117,-3 1 0,8 4 1,-3 3-1,7 2 4,5 5 1,7 9 0,-5 3 0,2-1 0,6 3-173,1 5 1,-4-5 0,0 0 0,2-3-217,3 1 0,2 0 1,0-8-1,0 1 1,0-3-144,0-5 1,0 3-1,0-7 1,0-1-1039,0 1 0,0-2 0,0-8 430,0 0 0,-10-2 809,-4-5 0,-14-4 0,-5-10 0</inkml:trace>
  <inkml:trace contextRef="#ctx0" brushRef="#br0">10147 15138 7569,'-21'0'809,"0"0"-172,-1 0 0,13 0 0,9-2 0,14-3-352,12-2 0,10-3 1,13 6-1,8-6-164,4-2 0,13 5 1,4-5-1,4 3-504,4 4 0,-1 3 1,-3 2 382,-4 0 0,5 0 0,-7 0 0</inkml:trace>
  <inkml:trace contextRef="#ctx0" brushRef="#br0">14827 13352 7569,'-7'9'285,"-2"-6"0,-3-8 1,-2 3-1,0 6 0,2 13 1,2 9 159,6 9 0,1 8 1,3 7-1,0 6 1,3 6-154,4 1 0,-3 11 0,11 4 1,-1 4-1,-2 3 86,-5 0 0,2 17 1,-2 7-1,-2 4-168,-3 3 0,-2-55 0,0 1 0,0 56 0,0 0 0,0-5-10,0-4 0,3-5 0,1-5 0,6-9-3,2-10 1,2-7-1,7-11 1,0-5 0,1-8 61,-1-4 0,0-5 1,0-4-1,1-8-109,-1-4 1,0-3-1,3-2 1,2-5-279,2-7 1,8-5 0,-3-2 0,5 0 0,9 0-55,5 0 1,12 0 0,9 0 0,5 0 0,7 0-129,5 0 0,12 0 0,-3 0 0,5 0 154,2 0 0,1 0 0,-1 3 0,-2 1 171,-5 4 0,-4 6 0,-12-5 0,-3 1 0,-4 1 0,-3 1 0,-5 0 0,-9 2 1,-4-4 82,-3-1 0,-3-6 1,-8 4-1,-6-5 1,-4-2 155,0 0 1,-8 0-1,6-2 1,-6-3-117,-2-2 1,1-10 0,-1 3 0,0-5-1,1-4-145,-1-6 0,0 3 1,0-9-1,-2-3-257,-5-2 1,5-3 0,-4-2-1,1-4 1,1-8-374,-3-4 1,-9-5-1,2-5 1,-5-5 320,-2 0 1,-2 3-1,-5 9 1,-5 3 325,0 4 1,-7 8 0,7 11-1,-2 5 1,0 5 190,-3 9 1,5 0 0,-2 12 0,-2 2 722,-3 3 0,-2 2 39,-1 0-801,10 0 1,5 0 0,14 0-288,8 0 0,-4 0 354,4 0 1,-11-3-43,3-4 1,-7 2 0,-7-6 0,-7-1-72,-5 0 1,-2 0-1,-3-4 1,-2-1-108,-2-7 1,-12 3-1,-3-10 1,-9 1 0,-7-6-271,-5-4 0,-4-9 1,-20-3-1,-4-5 1,-7-9 185,47 29 0,0-2 0,-5-2 1,-2-1-1,-2 0 0,-1-1 0,-1 1 1,-1-1 54,0 1 1,0-1 0,-6 2-1,0 0 1,6 1 0,1 2 0,-1 2-1,0 3 31,2 3 1,1 1 0,4 2 0,1 2-1,-46-15 1,5 2 0,5 5 34,9 2 0,10 3 1,16 7-1,8 0-786,4-1 1,12 3-1,7 3 1,7 4-1212,5 3 1,18 1 1950,3 8 0,19 0 0,7 0 0</inkml:trace>
  <inkml:trace contextRef="#ctx0" brushRef="#br0">16614 14245 7569,'-21'-2'582,"0"-3"0,-1-5-445,1-1 0,0 6 0,0-5 1,-3 3-1,-2 0 104,-2 3 1,-8 1-1,5 6 1,-2 4-1,-4 7 107,-4 5 0,6 11 0,-1 6 0,-1 6 26,-4 8 0,6 7 0,2 11 0,5 3-119,9-2 0,0 4 0,12-2 1,2-5-1,3-5-277,2-4 1,9-10-1,5 3 1,7-5-1,5-3-642,3 1 1,6-10 0,-4-5-1,0-4-1072,-1-3 1,6-2 1735,-8-5 0,1 5 0,-8-7 0</inkml:trace>
  <inkml:trace contextRef="#ctx0" brushRef="#br0">15657 15010 7569,'-31'0'2172,"8"0"-1499,-6 0 1,17 7 0,17 1 0,21-4-407,21-1 0,17-3 0,14-3 0,14-4 0,15-5-380,-47 7 0,0-1 0,0-4 1,1 1-1,7 2 0,1 2 1,-2-1-1,1 0 113,-1 2 0,0 1 0,-3 1 0,-2 2 0,54 0 0</inkml:trace>
  <inkml:trace contextRef="#ctx0" brushRef="#br0">19614 13331 7569,'12'-3'394,"-5"-4"0,-7-2 0,-5-3 0,-2 12 0,2 14 0,3 12 0,4 12 81,5 9 1,-2 17 0,7 16-1,-3 10 1,-4 12-195,-3 9 0,-2 9 0,0-53 0,-2 1 0,-1 2 1,-1 2-174,-3 0 1,0 2 0,-3 4 0,1 0 0,-1 0-1,1 0 1,0-1 0,1-1 0,2 0 0,0 0 39,2-1 1,-1-2 0,-2-6-1,0-1 1,3-3 0,1-1 0,-2 54-1,3-12 201,2-10 0,0-16 1,2-9-1,5-10-153,7-10 0,8-4 0,4-5 0,4-4-200,3-8 0,12-7 1,12-6-1,7-8 0,9-5-112,12-2 1,19-12 0,-43 4 0,1-3 0,2-1 0,0-2 6,-1 1 0,1 0 0,9 1 0,1 1 0,-5 0 0,-1 0 0,2 1 0,-1-1 0,0 1 0,0 1-16,-7 2 0,1 0 1,1 1-1,-1 0 1,56 2-1,-1-4 68,-5 4 0,-6 1 1,-10 3-1,-10 0 0,-9 0 81,-5 0 1,-2 0-1,-9 0 1,-3 0 28,-2 0 1,-10 0-1,0 0 1,-7-2-1,-7-3 27,-2-2 1,-3-7-1,-6 5 1,-1-1 56,0 1 0,-7-8 0,-2 3 0,-2-5-59,-6-2 1,6-3-1,-3-4 1,-2-8-1,-3-4-226,-2-2 1,0-10 0,-2-5 0,-5-7-1,-10-4-233,-9-3 1,2-9 0,-6 2-1,1-5 199,1-2 0,0 7 1,6 5-1,1 4 153,0 8 0,2 18 0,5 1 0,7 4 0,2 5 281,-2 5 1,4 11 0,-4 3 898,5-3-760,2 8 1,0 2 119,0 14 0,0-2-139,0 9 7,0 0-463,0-2 1,-2-3 0,-5-9 0,-8 0 66,-4 0 1,-2-2 0,-2-5 0,-6-5-1,-4-2-41,0 0 0,-7-1 0,2-8 0,-9-3 45,-10-3 1,-5-6-1,-4 2 1,-5-5 0,-7-9-60,-4-5 1,-20-5 0,48 25 0,-1-2-1,-3 0 1,-2 0 25,-4-1 0,-2-1 1,-3-5-1,-1-1 0,-8 1 1,0-1-1,-3-1 1,1-1 33,-1 2 0,1 1 1,4 6-1,1 2 0,5 5 1,0 1-1,3 1 0,0 0 1,4 3-1,3-1-41,-49-21 1,15 5 0,18 2 0,12 5 0,14 3-501,13 4 0,15 2 0,18 5-103,8 5 0,18 4 0,13 15 1,5 9 655,3 15 0,-1 8 0,1 6 0,-1-1 0,1 1 0,0 0 0</inkml:trace>
  <inkml:trace contextRef="#ctx0" brushRef="#br0">21188 14415 7569,'0'-21'96,"0"-3"1,0-2-1,0-2 1,0 0 306,0-3 0,-2 7 0,-6-7 0,-6 3-66,-5 0 1,-2-1-1,0 11 1,-3 3-1,-4 8-102,-8 5 0,-4 4 1,-2 5-1,-3 12-15,-5 14 1,3 7-1,-8 22 1,3 6-1,3 8 97,-3 11 0,9 6 1,1 8-1,13-6-269,13-8 1,-1 3 0,10-12-1,5 2 1,9-2-447,14-7 1,3-14 0,14-8 0,4-4-225,5-2 0,3-10 0,-7-5 0,-1-7 1,-2-7-1850,-4-6 2471,-5-6 0,-1-2 0,3 0 0</inkml:trace>
  <inkml:trace contextRef="#ctx0" brushRef="#br0">20316 15138 7569,'-43'0'2165,"10"0"-1768,5 0 0,16-2 0,17-6 0,21-6 0,26-2-320,21 2 0,14-3 0,20 10 1,1 2-568,6 3 0,-8 2 490,1 0 0,-10 0 0,-12 0 0</inkml:trace>
  <inkml:trace contextRef="#ctx0" brushRef="#br0">18571 12735 7569,'12'3'1465,"-5"4"0,-14 5-1171,-7 9 0,2 3 0,-2 4 0,-3 10 50,-1 9 0,-6 7 1,-2 10-1,-2 0 1,2 0 132,2-1 0,12 1 1,5 0-1,5 0-277,2 0 0,0-3 1,4-2-1,8-5-143,9-2 0,17-2 0,5-10 0,11-4 1,10-8 91,7-4 1,5-6 0,11-1-1,3-5-228,2-3 0,7-4 1,-9-10-1,-5-4 0,-9-1-565,-10 1 0,-7-5 1,-19 7-1,-4 2-924,-8 3 0,-16 2-2174,-12 0 3742,-10 0 0,-20 9 0,-3 3 0</inkml:trace>
  <inkml:trace contextRef="#ctx0" brushRef="#br0">18125 11290 7569,'-10'-22'1727,"5"11"-1564,-9 4 1,7 4-1,-5 6 1,3 4-1,4 9 296,3 10 0,2 7 1,0 12-1,0 5-243,0 6 1,7 6-1,2 2 1,1 2-63,-1 5 0,5-5 1,-6 5-1,-4-8 0,1-4-51,2-2 1,-5-10-1,6 3 1,-6-7-1,0-8-164,5-7 1,-4-4 0,4-3 140,-5 0 0,-2-11-193,0-10 1,0-10 0,0-13 0,3-5-1,4-8-57,7-4 1,12-10 0,7-2 0,5-2 0,7-3 18,0 3 0,7 2 0,0 9 0,0 1 13,0-1 1,-3 10 0,-6 5-1,-1 4 249,1 3 1,-8 2 0,-2 3 0,-2 4-637,-5 2 0,-12 6-352,-7 11 1,-21 5 0,-9 11-1,-8 6 566,-7 6 1,-2 5-1,-3 0 1,-2-2 439,-4-2 1,-1-3 0,-2 4 0,10-4 0,1 1 290,1-1 0,7-7 1,5 0-1,6-7 1,6-5 646,2 2 0,11-4 1,3 0-637,12-3 0,17-2 0,8-7 0,11 0-570,8 0 0,13 0 0,4 0 0,5 0 0,5 0-820,0 0 0,6 3 959,-11 4 0,5 14 0,2 12 0</inkml:trace>
  <inkml:trace contextRef="#ctx0" brushRef="#br0">13998 12587 7569,'0'-22'485,"-3"3"1,-1 3 0,-4 2-1,1 0 1,0 4 0,0 10-163,2 12 1,5 7 0,5 4 0,2 6 0,0 9 0,0 9-99,1 10 1,-1 13 0,-7 8 0,0 7-129,0 8 1,-7 6-1,-3 14 1,5-53 0,-2 1-1,-1 1 1,0 1-107,-1 1 1,-1-1-1,-1-2 1,1-1 0,-9 53-1,4-9 76,8-14 0,7-17 0,7-4 1,8-10-1,6-12 69,7-9 0,8-3 0,13-11 0,10-8-31,10-4 1,7-5 0,9-7 0,0 0 0,-2-2-144,-5-5 0,-5-3 1,-12-4-1,-6 5-2840,-13-1 2878,-9 8 0,-21 2 0,-2 12 0</inkml:trace>
  <inkml:trace contextRef="#ctx0" brushRef="#br0">13147 11205 7569,'12'-22'-9,"-3"1"0,-9 0 0,0 0 0,-2 2 1065,-5 5 0,2 4 1,-7 12-864,3 6 0,1 13 0,8 14 0,0 5 0,0 5-12,0 5 0,0 2 0,0 7 0,0-5-109,0-2 1,8-2 0,1-10 0,0-5-76,1-6 1,4-6-1,-4-1 1,1-3-246,6-5 1,-5 2 0,2-11-115,2-7 1,-6-1-1,-3-11 1,-5-5 73,-2-7 0,0 0 0,0-12 0,0-4 74,0-5 1,0-15-1,0 1 1,0-8-1,3 3 125,4 7 1,-5 0 0,8 12-1,-3 4 161,0 5 1,0 12 0,-5 0 0,3 8 1100,2 3-876,10 11 1,-8 4 0,5 14 0,-4 5-163,-1 2 0,-4 0 1,9 1-1,3-1 1,-1 2-108,-2 6 0,5-6 1,-2 3-1,6-7 1,6-7-258,-3-2 1,5-3 0,-1-7 0,1 0-65,0 0 1,-1-3 0,-4-4-1,3-9 95,-3-10 1,5 2 0,-3-4 0,-4 4 0,-6 3 296,-3 0 1,-4-1 267,4 1 0,-6 12 1,-9 9-1,0 11-34,0 8 1,-7 5 0,-2 2 0,-1 2-266,1-2 0,2-2 0,7-3 0,2 0 0,5-2-307,7-5 1,5 3-1,2-8 1,3 1-328,4-1 566,5-2 0,1 3 0,-4 2 0</inkml:trace>
  <inkml:trace contextRef="#ctx0" brushRef="#br0">14466 11268 7569,'-12'-21'214,"7"2"1,10 3 24,9 2 1,12 6 0,2-3-1,1 1 1,-1 5-31,0 3 1,1 2 0,-8 0-1,0 0-122,1 0 0,-11 2 1,-3 6-1,-6 8 0,-4 10 54,-6 10 1,-10 4-1,-11 2 1,1 1 0,-1-1 289,1 1 0,7-1 0,9-2 1,3-4-534,4-8 0,7-4 1,12-3-1,15 0-49,9 1 0,6-11 0,6-1 0,7-3 0,4 0 413,3-2-262,0-3 0,-10 8 0,-2 1 0</inkml:trace>
  <inkml:trace contextRef="#ctx0" brushRef="#br0">7041 10886 8068,'-7'-14'288,"-2"2"0,-3 5 1,-2 9-1,2 12 0,3 12 1,1 10-1,1 6-3,3 8 1,1 4 0,3 7 0,0-4 0,0-5 0,0-5-112,0-4 1,0 2-1,3-14-227,4 2 1,5-10 78,9-2 0,0-9 0,-2-14 1,-2-5-1,-3-7-141,2-5 0,3-10 1,2-1-1,1-6 0,-1-6-190,0-5 1,1-13-1,-1 4 1,0-3 21,0 2 1,1 3 0,-1 9 0,-2 0 98,-5 5 0,5 11 0,-7 1 0,2 7 1230,0 7-820,-9 4 0,4 22 1,-9 7-1,0 7 0,0 2 141,0 3 1,0-7-1,3 4 1,1-5-159,3-1 0,10-8 0,-3-2 0,7-3-334,8-4 1,-3-5-1,9-5 1,3-4 0,2-3-119,3-5 1,-3 1 0,-2 2 0,-5 7 158,-2 4 1,-5 6 19,-12 4 0,-5 4 0,-9 13 0,0 2-281,0 2 1,0 8 0,0-5-1,0-1 1,5 1 344,9-5 0,0 7 0,17 0 0</inkml:trace>
  <inkml:trace contextRef="#ctx0" brushRef="#br0">8424 11098 7569,'-9'12'244,"4"7"0,-7-5 1,0 5-2,0 2 1,1 3 0,-6 4 0,5 8 0,0 4-143,1 2 0,6 3 0,-2 5 1,4 7-102,3 4 0,0-7 0,0-2 0</inkml:trace>
  <inkml:trace contextRef="#ctx0" brushRef="#br0">7807 12629 7569,'0'-21'1453,"0"0"-927,0-1-280,0 11 0,0 3 0,0 18-92,0 11 1,0 10 0,3 14-1,1 4 1,3 8 89,-2 4 1,-3 13 0,-2 4-1,0 7-1,0 7 0,3-12 0,2 5 0,2-2-41,-3 0 0,8-8 1,0-6-1,5-8 0,1-7-104,6-2 0,12-2 1,1-7-1,11-3 0,8-7-115,6-12 1,13-2 0,11-12 0,10-2-67,8-3 1,10-11 0,-1-6-1,-2-3-235,-2-4 1,-17 1-1,-11 2 1,-20 5-1,-14 7-2214,-13 5 2532,-8 2 0,-15 9 0,-1 3 0</inkml:trace>
  <inkml:trace contextRef="#ctx0" brushRef="#br0">7339 15563 7569,'-21'0'214,"0"0"0,-1 0 378,1 0 1,12 0-1,11 0 1,17 0-1,16 0 1,17-2-1,17-3 21,14-2 1,25-10 0,8 1 0,-52 5-1,2-2-571,5 0 1,0-2 0,2-3 0,1 1 0,-1 1 0,0 1 0,0 0 0,1-1 0,-2 0 0,0-1-235,0 0 0,0 1 0,-5 4 0,-2 0 1,46-11-1,-9 9 0,-12 4-1369,-10 5 1,-11 3 0,-17 2 1560,-10 0 0,-13 19 0,1 5 0</inkml:trace>
  <inkml:trace contextRef="#ctx0" brushRef="#br0">5084 15287 7569,'-2'-21'259,"-5"-1"1,-3 1 0,-6 2-1,4 3 1,0 4 0,3 0-1,-3 2 103,0 1 1,7 4-1,-2 15 1,7 11-1,5 12 1,4 7-158,3 3 0,-5 2 0,5 7 0,-2 9-266,-6 8 1,-1 1-1,-3-6 1,0-2-1,0-3-782,0-3 0,7-11 0,2 0 843,3-7 0,-7-12 0,4 5 0</inkml:trace>
  <inkml:trace contextRef="#ctx0" brushRef="#br0">4233 15266 7569,'-11'-22'135,"3"8"1,16 2 0,8 0-1,8 3 392,4 0 0,15-8 1,4 3-1,14-5-151,6-2 1,8-8 0,3-1 0,7-3 0,7-3-265,8 3 0,-3-5 0,0 8 0,-3-1 0,-4 0-811,-3 5 1,-4 3 0,-7 4-1,-10 2 699,-7 3 0,-12 9 0,5-4 0</inkml:trace>
  <inkml:trace contextRef="#ctx0" brushRef="#br0">4340 16137 8082,'-22'12'680,"13"5"0,9-10-537,12-3 1,16-1 0,10-6-1,12-6-23,13-12 0,11-3 0,11-9 1,-2 2-1,-3 5-614,-2 3 0,0 1 0,5 1 0,-5 0 494,-7 0 0,4-1 0,1 1 0</inkml:trace>
  <inkml:trace contextRef="#ctx0" brushRef="#br0">5829 15053 7569,'0'-10'325,"0"10"1,2 12 0,3 10 61,2 6 1,2 7 0,-1 15 0,3 7 21,1 4 0,7-4 0,-5-3 0,5-2 0,5-7-156,4-7 0,-4-8 0,4-8 0,-2-3 0,0-5-59,3-7 0,-1-5 0,-4-7 0,2-9-188,2-14 0,3-12 0,-5-7 0,2-8-414,-2-6 1,5 2 0,-1-14 0,1 2 0,2 0-653,0 2 0,-4 3 0,6 7 1060,3 9 0,2 1 0,3 16 0</inkml:trace>
  <inkml:trace contextRef="#ctx0" brushRef="#br0">12998 15244 7569,'-45'0'398,"-5"0"1,15 3-1,-1 1 1,13 6 555,9 2 1,6-8 0,18 6 0,14-3-875,16 0 0,28-2 1,24-12-1,17-8 0,-45 6 1,2 0-444,5-3 0,0 2 1,2 3-1,1 2 363,4 1 0,0 1 0,-6 2 0,2 0 0,10 1 0,0 0 0</inkml:trace>
  <inkml:trace contextRef="#ctx0" brushRef="#br0">17869 15584 7569,'-21'-7'329,"2"-2"1,7-1 0,15 1 291,16 4 1,21 3 0,19 2 0,14-2 0,17-3 0,16-5 0,13 1-533,-55 4 0,2 0 1,-3-2-1,1 0 1,4 2-1,-1 1 0,-3-1 1,0 0-1030,-4 1 1,0-1-1,58-2 492,-18 7 1,8 9 0,-20 3 0</inkml:trace>
  <inkml:trace contextRef="#ctx0" brushRef="#br0">6892 17030 7569,'55'0'-28,"-3"-9"0,-7-5 0,4-5 50,8-3 0,5-6 1,4 0-1,2 2 1,6 2-1,1 0-5,6-4 0,1 5 0,3-8 1,0 2 25,1 1 0,6 0 0,2 6 0,1 1 0,-3 0-82,-9 0 1,2 2 0,-10 2 0,3 5-1,-4 3 67,-8 4 0,0 12 1,-14 8-1,0 3 67,0 4 1,-2 8 0,-8 8-1,-2 7 1,-2 5 23,-2-3 0,-10-2 1,4 0-1,-1 2-83,-1 3 1,8-1-1,-6-6 1,1-1-1,2 1-40,0-1 1,3-6-1,6-1 1,1 1-4,-1-3 1,10 4 0,5-8 0,5-3-1,4-5-43,5-7 0,-3 3 0,10-10 0,0-2 31,-2-3 0,0-2 0,-8 0 0,3 0 1,-2 0 113,-3 0 1,-5 0-1,-2 0 1,-2 0-11,2 0 1,0 0 0,0 0 0,-2 0 0,4 0-114,8 0 0,-5-2 1,2-3-1,-9-2 6,-5 2 0,4 3 0,-6 2 1,-3-3-1,-2-1 59,-2-3 1,-8-3-1,-2 5 1,0-2 14,1 3 0,-6-6 0,5 3 0,-2 0 0,-3 0 1,3 0 1,-8-7 0,6 4 0,-3 1-26,2-1 0,-2-4 0,7 5 0,0-3 0,0-5-108,5-2 0,-5 5 0,3 0 0,2-3 20,2-1 1,2-6 0,1-2 0,-1 0 0,-1 5 67,-6 4 1,3 3 0,-10-7 0,-2 2 164,-2 5 0,-10-3 0,-2 8 0,0-1-46,0 1 1,-8-1-1,6 6-185,-1-4 1,-4 1 0,9 7 0,5 0 15,7 0 0,5 7 1,7 1-1,-3-1 1,5 0 30,7 0 1,-2 7 0,5-5 0,0 3 12,6 5 1,-6-5 0,16 2 0,3 2 0,4 3 42,3 2 0,13 1 0,-1-1 0,6 0-57,8 1 0,2-1 1,2-2-1,1-3 1,2-4-35,4-3 0,-4 6 0,4-8 0,-4-3 82,-3-1 0,-9-3 0,-2-3 0,-1-4 0,3-7-23,0-5 1,-2-4 0,-10-3 0,2-3 53,5 3 1,3 0 0,7 0 0,-5-2 0,-3 4 69,-4 8 1,4-3-1,-1 7 1,-4-2-1,-3 2-63,-8 3 1,4-1-1,-6 6 1,2-4-66,0 4 0,-10-1 0,3 0 0,-2-4 0,2-3-29,7-4 0,5 1 0,2-4 1,0-4-1,2-3 11,5-5 0,-4-2 0,6-9 0,-1-1-66,-1 0 0,-10 1 0,-13 2 0,-10 4 0,-12 8-271,-9 4 0,-17 3-140,-13 0 0,-8 9 0,-8 7 0,-6 10 486,-5 9 0,-21 15 0,-5 4 0</inkml:trace>
  <inkml:trace contextRef="#ctx0" brushRef="#br0">12338 17859 7569,'22'0'-170,"-11"-2"285,-3-5 1,-8 2 0,-8-7 0,-8 3 97,-10 4 1,0 3-1,-10 2 1,-1 2-1,-4 3 42,-1 2 0,-3 10 0,-2-3 0,-5 7-50,-3 7 1,-1 5 0,-6 10 0,5-1 0,5 3 20,0 5 1,17-5 0,0 7 0,11-3-90,10 1 0,4 0 0,13-8 0,6 1 0,12-1-59,12 1 1,10-10 0,9-5 0,9-4-1,10-3-554,5 0 0,-5-2 0,2-2 0,-4-5-466,-8-3 1,-11 5 0,-1-7 941,-4-2 0,7 7 0,3 0 0</inkml:trace>
  <inkml:trace contextRef="#ctx0" brushRef="#br0">12743 18051 7119,'-12'-10'-981,"2"-2"1497,10-9 1,3 9-1,4 8-280,7 8 1,2 11 0,1 11 0,-5 4 0,0 3 81,-1 5 1,-3 9 0,3 3 0,1-3 0,0-2-148,5-2 1,-8-10-1,0-3 1,-1-1-87,-1-1 0,7-7 0,-7-6 176,-2 1-228,-3-6 1,-2-10 0,0-17 0,-2-9-334,-5-9 0,2-6 0,-9-1 0,-1-3 0,1-2-142,0-3 1,9-7 0,-2 8 0,5 2 278,2 2 0,0 2 0,2 3 0,5 2 0,10 5 37,9 2 1,9 3-1,13 7 1,6 2 124,7 5 0,-1-3 0,10 10 0,-1 2 0,-3 1 148,-2-3 0,-5 4 0,-16-4 0,-3 7 16,-5 7 1,-13-2 0,-15 12 0,-7 4-1,-12 7 22,-17 5 0,-8 3 0,-25 6 0,-4 1 198,0-1 1,4 1 0,10-1-1,12 1 1,9-1-229,13 1 0,6-3 0,14-2 0,10-5 10,16-2 0,15-3 0,21-7 0,2-2 1,5-2-212,7-3 1,-3-9-1,1 2 1,-5-3-241,-10 3 1,3-4-1,-9 4 1,-1-2 285,-4 2 0,4 4 0,0 11 0</inkml:trace>
  <inkml:trace contextRef="#ctx0" brushRef="#br0">18678 14947 7569,'-7'-41'6,"0"6"0,-8-3 0,8 10 0,3 2 1,1 2-1,3 3 0,0 0 0,0-1 1,0 1-1,0 0 146,0 0 0,0 11 0,0 10 0,0 14 1,0 15 9,0 13 0,-9 13 1,-5 15-1,-5 8 1,-5 7 21,-4 8 0,-5 6 0,-8 14 1,22-53-1,1 1-42,-1 1 1,2 1 0,-2 53 0,0-10 0,7-12 0,8-11-5,1-12 0,20-2 0,7-20 0,9-4-62,12-7 0,-1 0 1,13-12-1,5-5 1,4-7-83,5-5 1,7-6 0,-7-15 0,-5-12-53,-7-6 0,0-6 0,-9-9 0,-3-4 0,0-8-138,3-4 0,-5-15 0,2-7 1,-7-9-75,-4-5 1,-13 8-1,-1-4 1,-13 6-1,-9 2 8,-7 0 1,-10 12 0,-18 9-1,-15 12 126,-9 7 1,-14 5 0,-7 7-1,-8 9 143,-4 8 0,-10 11 0,5 0 0,0 10 1,3 12 213,-1 9 0,10 4 0,0 8 0,12-3 46,7 3 1,9 5 0,3 6 0,2 8 0,7 5 29,7 1 0,10 11 0,13 6 0,11 7-223,8 5 0,20 8 1,21-8-1,16-5 1,17-7-148,12-9 0,7-16 1,12-13-1,2-13 1,5-11-4,2-3 1,-7-13-1,2-2 1,-9-12-11,-11-7 1,-6-4-1,-21-8 1,-7-12 2,-4-11 0,-13-7 1,-11-8-1,-5-6 0,-9-13-37,-6-6 1,-6-8 0,-12-14 0,0 55 0,-3-1 0,-1 0 0,-4-1-26,-1 4 0,-3 0 0,-5-4 0,-2 1 0,-1 1 0,-2 1 0,-1 4 0,-2 1 151,-32-41 1,1 15 0,-1 27-1,-2 14 1,-5 16 178,-7 15 1,-12 25-1,-2 13 1,2 11-111,2 9 1,3 13-1,3 11 1,4 3-1,9 2-247,10-3 1,9 17 0,15 0 0,9 12 171,9 10 0,7-51 0,1 1 0,3 6 0,1 0 0</inkml:trace>
  <inkml:trace contextRef="#ctx0" brushRef="#br0">21145 16605 7569,'0'-14'-193,"-2"2"34,-5 3 0,2-8 1,-7 3 2891,3-5-2540,2 7 1,14 14 0,2 20-1,3 11-5,5 7 0,2 2 0,2 3 0,0 5 1,0 7 361,1 4-396,-1 3 1,-7 2 6,0 5 1,-2-5 0,5 5 0,-3-5-117,2-2 1,-4-7-267,2-1 0,-2-11 181,2-2 1,5-3 111,-4-12 0,-4 1-41,4-8 0,-8-7-646,7 0 1,-7-9-563,7 2 1177,-9 5 0,14-19 0,-7 4 0</inkml:trace>
  <inkml:trace contextRef="#ctx0" brushRef="#br0">21124 16733 7569,'-9'-12'65,"4"-5"1,-7 8 0,0-1 239,0 1 1,5 2 0,-7 7-152,-2 0 0,4 0 1,-2 2-1,-3 8 17,-2 11 1,-4 2-1,-3 13 1,-3 2 22,3 2 0,-5 9 0,3 1 0,2-5 0,5-5-109,7-4 0,-3-10 0,10 2-185,2-5 0,12-11 1,8-7-1,6-10 30,7-9 0,-2-14 0,7-8 0,0-4-65,0-2 1,-4-1 0,4 1 0,0-1 0,-2 1 62,-1-1 1,-8 10 0,-8 7 0,0 7 0,0 7 264,0 3 1,-6 2 0,3 9 0,1 3 35,0 2 1,-5 9 0,7-1-1,3 4-106,2 2 1,9 2-1,3 3 1,2 3-1,5-3-809,2-3 0,2-1 1,1-1 685,0 0 0,9 10 0,2 2 0</inkml:trace>
  <inkml:trace contextRef="#ctx0" brushRef="#br0">21613 18242 7569,'0'14'259,"0"0"0,0 3 0,3 2-33,4 2 0,2 7 0,8 1 0,-3-3 1,3 0-192,1 2 1,1-4 0,-2 4 0,-3-4 17,3-3 0,-6-2 1,1-3-1,0-1 98,0 1-230,-7-6 0,2-3 1,-12-14-1,-4-10 1,-3-7-290,-5-4 1,1-10-1,-1 3 1,3-5 148,-3-3 1,8-6 0,2-1 0,4 0 0,3 1-9,0-1 1,10 8 0,4 9 0,5-1 376,2 1 1,3 14 0,2-2 0,5 5-1,-1 4 172,1 5 0,-3 4 1,-6 3-1,-1 3-156,0 4 0,-9 5 0,-5 9 1,-7 3-1,-7 2 29,-7 2 1,-12 10-1,-5-5 1,0 0 166,1-5 1,-6 3 0,6-3 0,-1-2-1048,0-2-681,3-3 0,21-9 1366,14-5 0,14-14 0,22-5 0</inkml:trace>
  <inkml:trace contextRef="#ctx0" brushRef="#br0">22145 18136 7569,'-21'12'152,"0"-3"345,-1 0-467,11-6 0,11 6 0,14-9 1,5 0-342,2 0 1,0 0-1,0 3 354,1 4 0,-10-3 1,-5 11 196,-5 1 1,-2 3 0,-2 2-23,-5 1 0,4-1 0,-6-2 0,2-3 1,0-2 522,2 3 1,-7-5-641,-2 2 0,2-12-63,-2-2 0,7-9 1,-5-12-437,3-1 0,1 1 0,8-3 0,0-1-261,0-4 1,3-2 398,4 3 1,7 2 0,12-7 205,2 2 0,3 3 0,-5 7 0,5-1 0,0 4 240,-1 3 1,6-4-243,-8 5 1,10 5 100,-3 2 0,-4 4 545,-2 3 1,-6 0-475,-2 0 1,-9 10 0,-9 6 0,-13 8 156,-11 4 1,-15 8 0,1-5 0,-5 2 0,-3 2 145,1-2 1,9-2-1,4-10 1,8 0-228,7 1 1,4-8 0,13-2-1,4-3-417,7-4 1,14-3 0,8-2 0,6 0-286,8 0 0,-3-2 0,8-3 1,-3-2-1,-5 0-303,-2-3 0,-5 8 0,-2-5 813,-3 5 0,1-8 0,6-2 0</inkml:trace>
  <inkml:trace contextRef="#ctx0" brushRef="#br0">22954 17753 7569,'-7'-21'697,"-3"2"-462,-2 5 1,5 4 0,-5 13-42,3 4 1,2 12 0,7 11 0,2 3 0,3 5 4,2 2 1,10 1 0,-3-4-1,5-4-237,2-2 1,0-3 0,0-6-1,1-1 1,-1-2-237,0-5 0,-7 3 0,1-10-1150,1-3 1079,-6-1 0,-3-6 0,-14-4 0,-8-7 345,-3-5 0,-13-2 0,-2 0 0</inkml:trace>
  <inkml:trace contextRef="#ctx0" brushRef="#br0">22911 17881 7569,'-21'-10'36,"7"1"1,2-8 129,2 3 1,-4 7 0,7-7 0,5 0-62,6 2 0,8-7 0,12 5 0,4-5 0,8-2-131,4-1 1,5-1 0,2-3 0,3-3 30,-3 3 1,5-4-1,-2 1 1,-3 3-91,-2 3 1,-12 4 0,-5 2 0,-4 5-205,-3 3 1,-14 4 0,-14 12 245,-19 8 0,-12 6 0,-7 7 0,-4 8 0,-6 1 133,1-1 0,0 4 0,6-5 0,-1 6 188,2 1 1,4 1-1,8-3 1,6-5-1,8-6 151,7-6 1,4-2 0,13-2-321,4-5 0,12-4 0,14-10 0,5 0 0,6-2-61,1-6 1,7-3 0,0-11 0,0 4-50,0 3 1,5-1-1,-10 6 1,-4 1 0,-5-1 0,-12 3 0,4 7 0</inkml:trace>
  <inkml:trace contextRef="#ctx0" brushRef="#br0">18784 16839 7569,'19'-3'0,"-2"-4"65,-3-7 1,0-5 0,7-2 0,0 0-1,1 0 1,-3-1 0,-3 1 0,-4 0-1,-3-1 1,-6 4 340,-8 3 0,-7 6 0,-9 9 0,0 0 0,-1 0-253,1 0 0,0 2 1,0 5-1,2 8 19,5 3 1,4 11-1,10 2 1,0 2-73,0 4 1,2 6 0,6 7 0,3 6 0,1 6 109,-5 1 1,-4 8-1,-3 3 1,0-1-144,0 0 0,0 7 0,0-2 0,0 3 1,0-3-65,0-8 1,0-1 0,0-3 0,-3 0 0,-1-7-88,-4-4 0,1-6 1,7-9-1,0-4-18,0-8 49,0-4 1,0-15 0,0-9 0,0-14-188,0-12 1,0-14-1,0-12 1,-2-2 0,-3-8-106,-2-6 1,-9 2-1,4-5 1,-2 5 113,-1 2 0,4-2 0,-6-3 0,3-4 0,0 2 307,2 5 1,-5-3-1,8 15 1,-1 2 30,1 10 1,-5-1-1,7 10 1,2 0-1,0 7 657,-2 9-566,5-2 0,-8 19 0,13 3-89,4 16 1,5 11-1,9 18 1,0 6 31,0 10 1,8 14 0,-1 0 0,-2 4 0,-2 3-66,-3 0 0,-7 1 1,-2-1-1,-2 0-147,-6 0 1,-1-7-1,-3-5 1,0-5-1,0-11-621,0-10 1,7 1-1,0-15-1273,-2 0 1965,-3-3 0,-2-18 0,0-2 0</inkml:trace>
  <inkml:trace contextRef="#ctx0" brushRef="#br0">18933 16818 7569,'-43'0'-87,"8"0"1,0 0 0,-3 2-1,0 5 254,2 7 1,-4 5-1,5 5 1,-5 2 0,-1 4 65,6 3 0,-5 3 1,2 9-1,-7 4 1,-5 6-8,3-1 1,-5 5 0,3-7 0,1-2-44,3-5 1,5 0-1,5-17 1,6-5-101,6-6 0,4-10 0,5-14-270,7-7 1,14-15 0,7-8 0,7-11 0,7-8-64,8-6 0,-3-1 0,2-1 0,3 2 96,2 6 0,10-6 1,0 8-1,-3 2 1,0 7 108,3 7 0,-12 19 0,4 0 0,-2 8 370,1 6 0,1 5 1,1 7-1,-1 10 40,1 9 1,-1 4-1,1 8 1,-3-3 0,-2 3-60,-3 2 1,-2 1 0,3-4-1,-8-1-309,-4 2 0,-5-5 1,-5 2-1,-7 5 1,-7 5-1796,-7 5 1798,-14 9 0,-12-5 0,-10 10 0</inkml:trace>
  <inkml:trace contextRef="#ctx0" brushRef="#br0">19614 6952 6115,'21'0'139,"0"0"0,1 0 0,-1 0 0,0-2 0,3-3 0,4-4 0,8-3 0,4-4 0,2-3-29,1-3 1,9-6 0,2-3 0,3-2 0,-3-5 0,1-4-19,-1-8 0,-4 3 0,4-7 0,0-1 1,-2 1-42,0-5 1,-2 5-1,-10-1 1,-2 3 0,-5 7-100,-2 8 1,-3 6-1,-7 10 1,-2-1-1020,-4 1 351,3 9 716,-15 12 0,-13 12 0,-13 9 0</inkml:trace>
  <inkml:trace contextRef="#ctx0" brushRef="#br0">19699 6697 7569,'40'0'-448,"-2"0"0,-5-2 1,-2-3 587,-5-2 1,-3-2 43,-1 2 1,-13-3-1,-11-4-4,-17 7 1,-12 14 0,-14 7 0,-5 7-26,-6 8 1,-6 1 0,-2 8 0,-2-2 0,-2 1 59,-3 4 0,9 6 0,13-2 0,6-5-103,8 0 0,6-7 0,15 3 0,9 1 0,13 1-161,13-2 0,21 4 0,22-7 0,12 0-22,7-5 1,6-4 0,6-3 0,4 0 0,-4 1 58,-5-1 1,-15 0 11,-4 0 0,-14 10 0,-5 2 0</inkml:trace>
  <inkml:trace contextRef="#ctx0" brushRef="#br0">21294 7867 7569,'0'11'-1139,"-2"-1"1394,-5-10 1,14 0 0,0 0-168,10 0 1,4 0 0,0 0 0,0 0-1,-2-2 0,-5-6 0,12 6 0,-4-5 0,1 2 0,1 1-30,-3-4 0,8-1 0,1 4 0,1-2-78,0 2 1,7-4 0,-3 2 0,5 2 0,3 3-51,-1 2 0,-6 0 1,-3 0-1,-2 0 37,-5 0 0,-3 2 0,-4 5 1,-5 7 23,-7 5 0,-4 10 0,-6 1 0,-4 1 71,-7 0 0,-5 7 0,0-3 0,3 8 8,2 6 0,-1-2 0,-3 8 0,1-1 0,5 0-9,3 6 1,2-6 0,7 3-1,2-1-41,5-1 1,-2-1 0,9-7 0,3 3 0,1-3-33,4-2 1,-1-3-1,0 1 1,1-1-12,-1 1 1,0 0-1,0-1 1,1 1-1,-3-1-35,-5 1 0,5-10 0,-8-3 0,4-1 25,-1-1 1,-2 0 0,2-6 0,-5-1-1,-2 0 1,0 0 1,1 1-1,-8-1 47,0 0 1,0-7-1,0 1 48,0 1 1,-3-6-1,-4-1 1,-7-2 0,-7 3 22,-8 1 0,-6-4 0,-15 8 1,-7-1 1,-4-2 0,-10 7 1,-2-8-1,0 4 1,-1-4-52,6-1 1,11 4-1,7-7 1,5 0-438,3 3 1,9-6 0,4 8 0,6 0 399,2 0 0,-1 2 0,1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22805 6272,'-43'2,"20"5,-6-25,15 13,-14-9,9 7,-10-8,8 1,-14-7,-10 2,-12 5,-4 7,-3 4,-12 6,-9 4,-12 7,-7 5,-2 2,2 1,0-1,2 2,3 3,11 3,6-1,18-7,9 1,13 8,13 6,32-6,32-4,20-9,16-10,14-5,12-2,14 0,4 0,4 0,-58 0,1 0,-1 0,0 0,60 0,-8-2,-4-5,-5 5,-4-8,-11 1,-8-5,-10 2,-15-2,-6-3,-5-2,-12-4,-7-6,-9-6,-22 2,-24 2,-18 7,-12 1,-5 16,-2 2,-5 3,3 2,-8 2,0 5,5 5,5 0,7 6,17-3,1 6,6 7,11-9,24 10,10-20,30 5,7-9,5-5,5 0,7-2,0-3,-3-5,-4-1,2-1,-9-5,-3 3,-2-3,7-1,-24-1,-14 7,-30 12,-13 9,-6 13,-1-1,-6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22167 10694,'33'-30,"-3"6,-8-7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22528 10439,'14'-45,"-2"-2,-2-3,-6 3,-1 9,-3 3,0-3,-14 17,-12 7,-15 11,-4 11,-9 3,-3 13,-6 4,-6 10,-2 9,-16 8,1 8,-1 1,0 0,1 0,11 0,6-3,10-4,19 2,23-14,25-12,25-17,26-16,21-14,12-14,15-10,-51 16,1-1,5-1,-1-2,-2-1,0-2,0-2,0 0,1 0,-1-1,-4-3,1-1,1 0,-1 1,-2 0,-1 1,46-32,-16 14,-22 7,-16 7,-36 27,-35 11,-33 26,-28 19,31-15,-2 3,-4 6,-1 0,-3 1,0 1,-1-1,-1 0,-1-1,1 0,4-5,0 0,1 2,1-1,6-2,3 0,-41 31,16-12,9-7,10-7,33-12,33 0,31-10,40-18,24-19,-44 5,2-1,5-3,2-1,3 0,0 0,-2-1,1 1,6 1,1 0,-5 2,-3 1,-5 2,-3 2,51-11,-21 12,-26 5,-31 9,-42 13,-48 13,-38 10,38-14,-4 1,-5 1,-2 0,-2 0,0 0,0 1,1 1,0-1,3 0,7-4,2-1,-42 20,21-11,16-7,39-3,37-2,38-5,26 3,14-10,7-3,5-1,3-3,-1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12083 15903,'-42'0,"6"0,1 0,39-9,15-5,21-3,10 1,2 1,2 8,10-7,2 0,5 2,12-7,14 5,7-2,12-1,-55 10,1 0,2 0,2 0,2-4,1 0,4 1,0-1,4 1,0-1,5 0,1 1,-1-1,0 0,1 0,1-1,1-1,1 0,-1-1,0-1,2-2,1-1,-1 3,1-1,-2 0,0-1,2-2,-1 0,0 3,-1-1,-3 1,-1-1,-1 2,-1 0,-2 1,0 2,-4 0,-2 0,-2 1,-3 1,52-12,-11 4,-6 3,-22-1,-2 6,-9-1,-15 6,-42 12,-33 14,-26 3,-20-1,-11-1,-2-3,-22-3,-9-2,50-5,-3-1,-5-2,-1 0,-8 0,-1 0,-3 0,-1-1,-3 0,-1 0,-1-1,-1 1,-6 3,-1 1,2-3,1 0,0 1,-1 2,-1 2,1-1,7-2,2 1,-1 5,1 3,1-3,1 0,-1 1,0 1,-2 0,2 1,4 0,1 1,3 3,1 1,5-2,1 0,3-2,2-1,2-1,3-1,-38 4,14-3,17-1,14 1,14-4,3 2,9-9,61-12,29-14,21-5,-11 4,11 1,16 0,17-1,-54 9,2-2,10 0,2-1,3 0,1-1,6-2,1 1,3 1,1 0,3 1,2-1,3 1,1-1,0 2,-1 0,1-1,-1 1,-2 0,-1 2,-6 2,0 0,-4 1,-1-1,-4 0,-1 1,-4 0,-2 1,-8 1,-1 2,51-4,-14 3,-12 0,-16-2,-12 4,-12-2,-29 0,-30 7,-38 0,-59 0,44 0,-3 2,-10 2,-3 2,-8 3,-4 3,-9 2,-2 3,-5 4,0 2,-4 2,1 0,-3 3,0 1,-3 1,1 1,5 1,1 0,4 0,1 0,5-2,1 1,1 0,1 0,-1-2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9488 18051,'45'-22,"2"4,7 1,8 3,11-5,7-5,8-4,4 2,5 0,9 0,5-2,-52 14,1 2,3 0,1 0,1 1,0 1,5-1,0 1,0 0,2 1,2 0,0 1,4 1,0 0,-2 0,0 0,3-3,0-1,-2 0,0 0,0 1,-1-1,2 1,-2-1,-7-3,-1-1,2 0,0 0,-6-1,-1-1,-2-2,-1 0,41-14,-1-3,-13 1,-11 2,-12 4,-10 13,-12 2,-25 9,-24-2,-33 7,-24 7,-24 7,-18 12,46-11,-3-2,-5 1,-3-2,-6 2,-2-2,-12 1,-3 0,-4 3,-2-1,-5 1,-1-1,-3 0,-1 1,-2-1,-1 0,-5-1,0-2,-2 2,1 1,39-7,-1 1,1 0,-37 6,2 0,5 0,0-1,6-1,0 0,8-2,1 1,4 1,2 0,16 0,2 0,7-2,3 0,-46 10,25-5,20 1,13 4,44-9,29-7,32-10,27-9,28-15,-43 12,4-1,7-2,2 0,3-2,3 1,11 0,2 0,1 0,1 2,2-1,0 2,0 1,0 1,1 1,-2-1,-5-2,-2 1,-2 1,-1 1,-4 0,-1-1,-5 1,0-1,-2 3,-2 0,-9 2,-3-1,52-12,-15-2,-12-2,-9 0,-13 6,-13 1,-10 0,-23-1,-33 11,-34 6,-16 12,-14 12,-12 7,30-5,-4 0,-7 0,-3-1,-4 1,-2 0,-6 2,-2 1,-1 4,-2-1,-7-2,0-1,1 1,2 0,-2 0,2 2,-2 1,2 1,9-3,3 0,3-1,1-1,9-1,3-1,3-4,2 0,-38 17,-4 3,4 2,6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18593 18072,'-19'-47,"-10"7,-11 9,-7 10,-5 6,0 6,-2 4,-1 3,-4 2,-5 0,-7 0,-7 0,-7 2,-7 5,-17 5,46-2,-1 1,-5 1,-2 0,-3 2,-1 0,-3 3,0 2,3 0,-1 2,-1 0,0 1,6-2,1 0,5-2,2-1,-53 11,19-4,12-3,12 1,28-11,31-8,40-15,47-14,29-21,-42 21,3 0,5-1,3-1,4-1,1-1,4-3,1-2,4-1,0 1,1 0,1 1,-1 1,0 0,-3 1,0 1,-1 0,1 0,0 1,0 1,-4 0,0 1,-4 2,-1 0,-6 0,-1 0,-7 5,-2 0,46-17,-12 5,-16 2,-12 10,-31 12,-40 9,-45 14,-36 12,32-9,-4 1,-11 6,-4 2,-8 2,-2 1,-7 1,0 1,-3 4,-2 1,-7-1,-2 1,-2-1,1 1,0-1,1 0,1 1,2-1,4 1,2-1,7-3,2 0,8-1,2-1,7-1,3-1,9-2,4 0,-28 17,20-1,18 1,35-20,34-9,35-14,36-14,-37 1,4-4,15-8,2-2,4-1,2-1,4-3,2 0,4-2,1 0,2-2,0 1,-3 3,-1 2,-1 1,-1-1,-3 1,-1 2,-6 2,-1 0,-3-1,-2 0,-5 2,-1 1,-6 3,-2 2,46-15,-22 7,-23 12,-41 9,-41 19,-43 17,-42 14,38-17,-5 0,-10 4,-3 0,-9 3,-1 1,-4 3,0 2,-5 4,0 0,1 0,1 0,0 3,1 1,4-2,3 0,7-2,4 0,7-1,4-1,10-4,3-2,-39 32,24-10,35-10,43-16,45-14,40-16,28-25,-47 3,2-4,5-3,2 0,2-1,2-1,6-4,-1-2,-5 5,-2-1,0 1,-1-1,0 0,-1-1,-3 0,-1 0,-7 4,-3 0,-4 3,-1 1,48-15,-22 10,-18 4,-15 3,-78 21,-35 16,-35 20,39-14,-4 3,-18 8,-4 2,-3 0,-2-1,-7 4,-1 0,-1-1,1 1,4-1,3-1,5 0,3-1,9-4,3 0,3-2,3 1,-43 22,21-7,26 2,22-14,25 0,41-12,35-11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16912 18582,'-24'-4,"10"-11,10 1,22-19,11 5,11-3,7-4,3 6,-8 8,-6 7,-10 4,2 15,-14 9,-6 10,-18 21,-11 4,0 3,-8 5,15 2,7-9,9-10,12-12,17-14,19-6,-1-6,3-2,-14-7,5 0,-5-10,-5 15,-3-8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20465 5698,'-43'-28,"1"-1,-1 8,0-14,1 11,-3-2,-2 7,-3 3,3 6,0 5,-3 5,-4 0,-1 0,-6 3,4 4,-7 7,-4 5,-3 2,2 3,1 2,-1 4,-2 4,0 1,7 8,1-1,1 1,3 1,2 6,12-5,3 5,11-6,10-1,4-1,3 1,9 7,-2-1,7 3,7-5,8 5,4 3,4 1,3 6,5-3,0-5,2 1,0-3,5 2,4-4,8-6,-5 4,7-13,0 3,4 0,6-3,11-9,5 2,7-6,7-8,-2 2,10-9,-1-2,0-2,0-3,-2 0,5-3,-5-4,-3-7,-1 2,-8 0,-3 1,-4-1,3-2,-8-8,0 1,3 0,0-1,-6-6,6-3,-3 1,-6-3,-8 0,-5 4,-7-4,1 0,-8 0,0 5,-9-10,2-7,-10 10,1-8,-10 3,-4 0,-6-3,-1 1,-3-1,-3 1,-1-3,-3-5,-10 5,3-7,-7 0,-8-4,3-6,-9-2,-1 3,3 4,-14-4,2 7,-7-1,2 1,-6 7,-3-1,-3 6,-2 4,-7 5,-4-2,-8 6,10 6,-12 1,2 1,-7 2,-2 5,2 7,-4 5,-1 2,0 0,1 0,-1 9,6 5,-4 5,-6 9,5 3,-3 2,7 5,-2 12,4 4,3 0,12 8,7-6,7 6,4 2,-2-1,8 8,13 0,-1 7,8-7,8 2,7-2,9-2,-2 8,14-6,7 7,15-9,6 2,8-5,6-2,6-3,11-4,5-8,7-6,4-8,13-4,7-12,6-5,8-7,2-4,-54-4,0-1,3 0,1-3,-2-2,0-2,-1-3,0-2,2-2,1-2,-2-3,0-2,-3-1,-1 0,-3 1,-2-3,42-33,-4 2,-5-4,-5-6,-9-3,-15 8,-9-6,-5-3,-9 0,-5-2,-14-5,-12 4,-4 1,-3 0,-5-5,-7 7,-12 0,-6-2,-15 7,-12-5,-4 5,-3 2,-10 7,-4 5,-4 5,-3 9,0 5,-8 5,-1 9,-3 3,-2 4,2 2,-7 3,4 10,-4 4,-2 7,0 5,-1 11,1 6,48-16,0 2,-1 2,0 2,0 1,0 3,2 1,0 1,2 3,2 1,-1 5,1 3,0 5,0 2,0 0,2 2,1-1,3 2,3-1,3 0,6-1,4 0,-17 50,13-8,14-4,11-7,15-5,16 0,22-8,14-3,25-11,13-1,14-6,-47-26,3-3,7 0,3-2,5-6,3-1,13 2,2-2,0-3,0-2,1-1,0-1,-1-1,1-1,5-1,2-2,0-2,1-1,-1-2,0-2,-3-1,-2-1,-8 0,-2-1,-4-4,-4-1,-9-1,-4-1,-2-3,-3-1,-7-2,-3-2,42-21,-19-10,-9-2,-10-2,-10-3,-16-9,-11-5,-13-5,-6-2,-22-12,-12-6,9 47,-3 0,-6 0,-2 1,-2 2,-3 2,-6 3,-2 2,-2 4,-1 4,-3 2,-3 3,-5-1,-2 4,-1 8,-2 4,-4 3,-2 4,-2 4,-2 2,-3 4,0 2,-4 2,0 2,-2 1,-2 4,-1 6,-1 3,-1 6,1 2,1 5,2 3,1 2,2 4,5 0,3 3,2 0,2 4,4 3,2 4,-1 4,2 3,5-1,3 3,8-2,4 1,6-2,3 1,4-2,6 0,-2 47,16-6,22-13,26-8,21-5,19-8,21-11,10-8,-45-22,0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20805 7399 7569,'-2'-19'60,"-3"2"0,-5 3 0,-1 0 0,-6 0 0,1 0 0,-1-3 0,5-2 0,0-2 0,3 0 0,-3 0 54,0-1 1,5 1 0,-7 0 0,-3 2 0,-1 5-158,-4 7 0,1 4 1,-3 3-1,-4 0 52,-7 0 0,-6 10 0,-4 6 0,-2 8 49,-2 4 1,-8 1-1,5-6 1,0 6-1,0 6 57,5 5 1,9-4 0,5-1 0,2 3 0,5 2-75,2 2 1,12-1 0,5-4 0,5-1-2,2 2 1,2-8 0,5-1 0,8-6 13,4-1 1,2-1 0,0 0-1,0 0 1,1 1-67,-1-1 0,0 0 1,0 0-1,-2 3-19,-4 4 0,1-4 0,-9 7 0,-2-1 0,-5 4 25,-7-1 0,2 7 0,-9-5 0,-3 5 25,-2 3 1,1-8 0,1 1 0,3-1 64,-3-2 1,1 0 0,-1-7 0,5 5 0,3 0-8,4-1 1,3-1 0,2-8 0,0 0-48,0 1 1,2-4 0,3-1-1,4-3-33,3 3 0,-5-8 0,7 1 0,3-3-12,2 0 0,5 0 0,2-7 0,4 0 0,3 0-25,5 0 1,2-3 0,3-1-2,-1-3 0,-1-3 1,-4 6-1,-3-4 1,-1 4-1,-3 1-14,1 3 0,0-7 1,-5 0-1,2 0 38,-2-2 1,-2-1 0,-3-6 0,-2 1 88,-5-1 0,5-3 0,-7-2 1,2 0-1,0-1-58,3 1 1,-5 0 0,2-3 0,0-2 0,0-2-108,0 2 1,1 2 0,3 3-1,-1 0-49,-3-1 1,-9 1 0,2 0 0,-5 0 191,-2-1 0,0 1 1,0-3-1,0-2 1,0-2 79,0 2 0,-7 3 1,-2 1-1,-1 1-134,1 0 0,-5-1 0,4 1 0,1-2 0,-1-3-94,6-3 0,1-1 0,3 4 0,0-3 8,0 3 1,0-5 0,0 3-1,0 2 124,0 3 1,0 8 0,0 1 0,0-2-1,-2-1 7,-5 3 0,-3-5 1,-6 5-1,2-5 69,-3-2 1,5 4 0,0-2-1,1-4 1,1-1-115,1 0 0,2 3 0,4 0 0,-1 0-23,-4-1 1,1 8 0,7 0-8,0-3 1,-9 8 0,-8 2-112,-9 5 1,3 2-1,-6 0 1,6 2 0,1 5-650,1 7 1,0-2 793,0 2 0,-1 0 0,1 8 0</inkml:trace>
  <inkml:trace contextRef="#ctx0" brushRef="#br0">1681 10184 7569,'-15'-35'0,"4"2"442,1 2 1,3 3 0,7 6 0,0 1-1,0 0 1,0-1 0,2 4 0,5 6 132,8 12 0,-4 12 0,1 18 0,-2 13 0,-6 14-408,-1 11 1,-3 17-1,0 17 1,-3 9-1,0-50 1,-1 1-1,-1 2 1,-1 1-36,0 2 0,0 1 0,-4 3 1,1 0-1,3-4 0,0 1-52,0-2 1,0 0 0,-2-2-1,0-1 1,3-2 0,3-1-1,-3 51-146,2-10 0,3-8 0,3-18 0,4-11 0,7-12 0,7-10 0,5-6-325,3-8 1,-1-4 0,-4-5 310,4-5 0,-2-5 0,10-9 41,1 0 0,-4-2 0,5-3 0,5-4 0,4-3 0,3-2-12,2 2 1,-5-7-1,10 7 1,2 1-1,2 3 41,3 6 0,-7 2 0,0 0 0,-1 0 89,-1 0 0,4 7 0,-10 3 0,-4-1 97,-7 1 0,0-3 0,-10-7 1,-2 0-1,-2 0 53,-3 0 1,0 0-1,1 0 1,-3-3-1,-3-4-148,-2-7 0,-7 2 1,5-2-1,0 0 1,-2 0-206,-1-1 0,0 4 1,-4-6-1,2 3 109,-2-3 0,-3-1 0,-2-4 0,0 1-108,0 0 0,0-8 0,0 1 0,0 0 0,0-3-118,0-4 1,0-6 0,0-1-1,0-3 43,0-5 0,0 5 0,0-4 0,0 6 473,0 8 0,0-3 1,0 10-1,-2 2 38,-5 2 1,2 5-1,-7 3 1,1 4 579,-1 2 1,7 1-972,-2 2 1,5 2 0,2-9-22,0-3 1,2 8 0,3 0 0,4 2 116,3-1 0,-5-6 696,7 7 0,-9-2 65,2 2 0,-7 2-661,-7-9 1,-3 0 0,-6-8-1,2 1-143,-3 0 1,3-10 0,-5-4-1,-7-6 1,-5-3-191,-6-6 1,-4-4 0,-6-15 0,-7-6-1,-10-11-18,-2-1 0,0-3 0,2 3 151,0 2 1,0-7-1,3 18 1,4 11-1,7 6-372,5 10 0,10 11 0,2 10 0,4 7 0,8 8-2209,5 1 1,4 15 2662,-2 16 0,4 10 0,10 11 0</inkml:trace>
  <inkml:trace contextRef="#ctx0" brushRef="#br0">2510 10758 7569,'-21'-33'0,"0"2"423,-1 1 0,1 8 1,0-1-1,0 9 0,-1 4 1,1 5-1,0 3 0,-1 7 1,1 9-1,2 17 124,5 14 1,-5 16 0,7 12 0,-2 3 0,2 2-776,3-3 0,2 6 1,7-10-1,0-3 1,2-4-620,5-7 0,3 2 0,6-10 0,-4-2 0,-2-4 220,-6-8 1,-1 3-1,-3-9 1,-3-3 626,-4-3 0,-5-11 0,-9-3 0</inkml:trace>
  <inkml:trace contextRef="#ctx0" brushRef="#br0">2127 11715 7813,'-21'-21'0,"2"-1"0,3 3 0,1 3 0,1 2 575,2-3 1,1 5-1,6-2-143,-2-2 1,0 4-1,9 0 1,5 0 0,10 0-1,9-2-578,9 2 1,5-6 0,3 3 0,2-1-3118,4 2 3263,6-5 0,9 7 0,-1-9 0</inkml:trace>
  <inkml:trace contextRef="#ctx0" brushRef="#br0">4531 10354 7569,'-21'-12'1569,"2"8"1,5 8-665,7 11 1,4 15 0,3 13-1,0 11-320,0 8 1,0 8 0,0 6 0,-2 7-1,-3 11-336,-2 8 0,-16 14 0,1 2 0,11-58 0,1 0 0,-9 56-124,5-7 1,9-8-1,-2-16 1,5-5-1,2-6-359,0-11 0,9-20 0,8-3 0,9-9 1,12-12-283,9-10 0,14-11 1,15-12-1,7-15 217,11-8 1,1-4 0,2 6 0,-5 7 167,-9 4 1,-8 10 0,-11 2 0,-5 3 0,-7 4 1514,-9 2 0,-15 6 2249,0 4-2335,-13 5-884,-6 0-667,-9-3 0,7-11 0,0-5 0,-2-8 0,-3-4-66,-2-2 0,0-2 0,0-6 0,0-6 0,0-5 166,0-3 0,-7-9 0,-2-7 0,-1-9 43,1-10 0,-5 2 1,4-2-1,1 0 120,-1 3 0,3 4 0,7 14 0,-2 7 1,-3 8 465,-2 6 1,0 6 0,5 11-1,-3 2 427,-2 3-525,0 9-1410,7-4 277,0 9 294,0 0 2186,9 0-1268,-7 0 1,6 0-368,-16 0 0,4 0 0,-10-2-24,-3-6 1,-2-3 0,-2-8-1,0 2 117,-1 3 1,-6-7 0,-5-10-132,-7-2 0,-1 5 0,-13-10 0,0-5 0,2-6 0,-3-3 0,3-3 44,0 1 1,5 9 0,12 0-140,6 7 1,6 13-1479,1-4 1,3 17 0,5 15-1,7 16 1,5 14 1520,2 7 0,0 21 0,0 5 0</inkml:trace>
  <inkml:trace contextRef="#ctx0" brushRef="#br0">4999 10928 7569,'-7'-14'462,"0"0"0,-2 0 1,4-8-1,-2 1 1,0 2-1,0 3 1,-3 4-1,-2 2 0,-4 8 63,-3 7 1,-2 16 0,-1 17 0,1 9 0,2 7-311,5 1 1,-5 13-1,7-6 1,0-1-505,5-2 1,5-4 0,2 1 0,0-6-327,0-5 0,2-3 1,3-2-1,2-4 1,0-8-1,0-4-1228,0-3 1,0 0 1842,-7 1 0,-9-11 0,-3-1 0</inkml:trace>
  <inkml:trace contextRef="#ctx0" brushRef="#br0">4680 11566 7569,'0'-21'421,"-7"7"276,0-1 1,2 4-461,12-4 0,12-1 0,12 9 0,2 2-453,5 3 0,-5-1 1,2-1-1,1-3 0,-1 2 216,1 3 0,-10 2 0,4 0 0</inkml:trace>
  <inkml:trace contextRef="#ctx0" brushRef="#br0">3255 11651 7569,'-14'0'836,"-1"0"0,13 0 1,4-2-238,17-5 1,19 4 0,17-6 0,4 2-314,7 0 1,9 0-1,-1 7 1,1 0-441,6 0 0,-8 0 1,-2 0-1,-5 0 1,-4 0-2666,-6 0 2819,-4 0 0,-9 9 0,-1 3 0</inkml:trace>
  <inkml:trace contextRef="#ctx0" brushRef="#br0">3744 9865 13284,'12'31'313,"-3"2"0,-6 12 0,1 4 0,4 8 0,-4 5-33,-1 1 1,-6 1-1,-1 0 1,-4-3-1,4-2-192,1-2 1,13-12 209,4-2-114,5-1-443,2-18 0,10 6 0,4-8 0,6-3-437,1-5 0,10-5 0,2-9 0,3 0-974,0 0 0,-10 0 1670,3 0 0,-15 0 0,-4 0 0</inkml:trace>
  <inkml:trace contextRef="#ctx0" brushRef="#br0">1021 9780 7569,'0'-21'506,"0"0"0,0-1 0,0 1 0,0 0 1,0 0-1,0-1 193,0 1 0,7 12 0,3 6 1,-1 13-1,1 9 0,-6 11-544,-1 8 1,-3 14-1,0 5 1,-3 4 1,-4 3 0,-2 7 1,-5-3-292,6-6 0,-1-3 0,2-12 1,5-4-1,6-3-429,10-10 1,5 1 0,3-7 0,1-8-1,6-4-136,6-7 1,-2-3-1,0-2 1,-2 0-1,-3 0 699,3 0 0,-7-9 0,6-3 0</inkml:trace>
  <inkml:trace contextRef="#ctx0" brushRef="#br0">830 8611 7569,'-19'-21'829,"2"2"0,5 2 3320,3 3-4003,2 9 0,7 5 1,0 17-1,0 9 0,0 9 1,0 5-192,0 3 0,0 6 0,2-1 1,3-6-1,2-6-533,-2-6 1,-1-1-1,1-8-799,2 0 948,10 0 0,-15-11 654,5-10 1,-4-10 0,-3-13 0,0-5 0,0-10 0,2-10-123,5-8 1,5-8-1,9-5 1,3-1-24,4 1 1,-4 12 0,2 8 0,-7 6 466,-5 8 1,-7 4-259,7 10 0,-9 11 0,2 13 517,-5 16-592,-2 11 0,-2 13 0,-3-1 1,-2-1-330,2-6 0,5 3 0,8-12-162,6-7 0,7 0 1,7-12-1,8-5 1,4-7 122,3-9 0,-1-7 1,-2-5-1,-2-2 0,-5 2 403,-2 2 0,-10 5 0,-9 3-88,-3 1 0,-1 13 1,-11 4-1,-2 17-656,-2 14 1,-9 7 0,4 3-1054,0 0 0,3-1 1,9 1 1547,0-1 0,19-9 0,4-2 0</inkml:trace>
  <inkml:trace contextRef="#ctx0" brushRef="#br0">1829 8696 7569,'-14'0'2530,"2"2"-2104,3 5 0,0-2 0,4 9 1,-2 5-1,2 5-429,3 4 0,2 3 0,0-5 0,0 4 0,0 4-1302,0 3 1,4-4 1304,11 3 0,8-10 0,20 5 0</inkml:trace>
  <inkml:trace contextRef="#ctx0" brushRef="#br0">3212 8377 8529,'0'14'416,"0"0"1,-2 0 0,-3 8 0,-2 1-1,2 6 1,3 6 0,2 5 0,-2 3-1,-3-1-14,-2 1 1,0-8 0,7-2-1,0-2 1,0-5-843,0-2 0,0-3-31,0 0 0,9-9 0,5-5 0,5-9 192,3-12 0,-1-3 0,2-18 280,6-3 0,-6-2 1,6-3-1,-6 1 1,-1-1-1,-3 1 1,-3 1 175,-2 6 1,-9 4 0,5 12 442,-1 5 0,-7 2 1,5 10-247,-4 2 0,-10 5 0,-3 18 1,1 3-188,-1 3 0,-4 1 0,5-4-270,-3 3 1,7-1-1,-2-7 1,5 1-30,2-1 0,9-9 1,8-5-1,6-7 1,8-7-502,2-8 1,3-3 0,9-4 362,4 1 1,-4-7-1,2 2 1,-6 4-1,-8 6 1,-3 2 808,-4 2-358,-2 2 0,-12 13 1,-5 4-1,-5 7-55,-2 5 1,-9 2 0,-3 1 0,-2 1 0,2 3-683,3 2 1,1 1 0,8-8 0,3 0-210,4 1 745,5-1 0,18 0 0,4 0 0</inkml:trace>
  <inkml:trace contextRef="#ctx0" brushRef="#br0">4042 9015 9134,'-14'0'444,"2"-3"85,2-4 1,8 3 0,14-11 0,12-1 0,9-3-687,12-2 1,-3-1 0,10 4 0,-2 1-217,-1 3 1,-1 9-1,-13-2 1,-7 5-1,-4 2 316,-3 0 0,-9 9 0,-5 5 0,-7 8 739,-7 6 1,-14 7 0,-17 13-212,-9 1 0,2 10 0,-5-4 0,8-1 0,6-4-604,8-6 1,11-3 0,6-4 0,3-4 0,13-2 0,14-5-430,14-2 1,14-5-1,5-3 562,3-2 0,2-9 0,6 5 0</inkml:trace>
  <inkml:trace contextRef="#ctx0" brushRef="#br0">659 11970 7569,'-21'12'5317,"0"-5"-5052,9-5 0,14-4 0,22-5 0,16-10-181,15-9 0,23 0 1,7-7-1,2 3 1,-2 4-1707,-7 2 1,3 10 1621,-10 0 0,-1-1 0,-6-6 0</inkml:trace>
  <inkml:trace contextRef="#ctx0" brushRef="#br0">532 11779 9585,'-21'-19'1053,"-1"5"0,1 7 0,2 7 0,3 7-746,1 7 1,11 14 0,-6 8 0,3 4 0,0 5-748,2 4 1,3-4 0,2 5 0,2-5 0,5-3-1480,8 1 1,1-3 0,1-2 1918,-3-3 0,0 0 0,7 8 0</inkml:trace>
  <inkml:trace contextRef="#ctx0" brushRef="#br0">170 12055 7569,'-7'-14'638,"0"0"1,2-5-1,5-5 1,7-4-235,8 2 0,11-7 0,4 0 0,3-3-968,5 1 0,-5 9 0,3-2 1,-1 4-1,1 3 18,-1-1 1,-9 11 545,2 3 0,-13 6 0,-6 2 0</inkml:trace>
  <inkml:trace contextRef="#ctx0" brushRef="#br0">213 12693 7569,'21'-21'797,"0"-3"-141,1-4-544,-1-5 0,0-3 0,0 1 0,3-1 0,0 1-283,-3-1 1,10 8 170,-17-7 0,9 9 0,-11-5 0</inkml:trace>
  <inkml:trace contextRef="#ctx0" brushRef="#br0">596 11694 8478,'0'21'416,"-3"-7"1,-1 0 333,-4 3 1,1 4-1,7 5 1,0 2-1,0 1 1,0-1-41,0 0 0,0 8 1,0-8-1,3-2-923,4-2 1,-2-5 0,9-5 0,2-7 0,3-5-386,2-2 1,1-9 0,1-8 0,3-11 357,3-15 0,-1-8 0,-7-13 111,1 0 1,-8 0 0,-2 3 0,-1 4 0,-1 7 0,-1 8-1240,-4 6 0,0 8 1368,2 14 0,5 5 0,9 9 0</inkml:trace>
  <inkml:trace contextRef="#ctx0" brushRef="#br0">5637 11566 7569,'-21'0'328,"9"-2"0,5-5 0,7-5 1,7-2-1,7-1 0,8 1 1,4 0-1,4 2 0,4 0 1,1 3-1,0 0 0,1 4-518,2 3 1,2 2 0,2 0 0,-1 0 189,-6 0 0,5 0 0,-7 0 0</inkml:trace>
  <inkml:trace contextRef="#ctx0" brushRef="#br0">6510 11098 7274,'-3'-14'2260,"-4"0"-853,-7-3 0,4 10-1316,3 7 1,7 10 0,5 13 0,2 3 0,0 5 80,3 2 0,-6-4 0,8 4 0,0-3-102,0-4 0,-5-2 1,7-3-1,3-2-549,2-5 0,-5-4 0,0-10 190,3 0 1,1-5-1,4-7 1,-1-9 124,0-3 0,-7-9 0,1 0 0,1-2 0,3-1 81,2-2 0,-6 5 1,-4 0-1,-1 3 481,-5 4 1,-1 9 319,3 3-502,-4 9-240,6-4 0,-11 11 0,-3 5 0,-2 7 31,2 5 0,-7 10 0,1 1 0,-4 3 0,1 5 142,-2 2 1,4 10 0,-2 0 0,0-3 0,-1-5 61,1-6 1,9 2 0,-4-10 0,2-2 40,0-2 0,0-10-522,7 0 286,0-9 1,0 2 12,0-14 0,0 2-15,0-9 1,0 9 127,0-4 141,0 9 178,0 0 1,0 9-54,0 5 1,0 5-1,0 5 1,-3 2-191,-4 2 0,5 10 0,-5-3 0,4 3 0,3 0-807,0-3 0,0 1 1,0 6-1,3 1-1181,4-1 1,7 8 1769,14 0 0,-4-1 0,7-6 0</inkml:trace>
  <inkml:trace contextRef="#ctx0" brushRef="#br0">9998 8526 7497,'-9'12'117,"4"-3"1,-9-11 0,-3-5 0,1-8 116,2-4 1,-5-2-1,5 0 1,-3 0-1,1-1 1,1-1-108,-1-6 0,4 6 0,-2-6-79,-3 6 1,-2 2-1,-2-1 1,0 1-1,0-3 1,-1-2-92,1-2 1,0-7 0,-1 4 90,1-2 0,0-3 1,2-6-1,2-1-83,3 1 1,10-3 0,-4-2 0,6-5 0,4-3 0,6-4 0,6 0 54,5 3 1,9-6 0,3 8-202,2 0 1,2 2 0,5 9 166,-4 1 1,2 8-1,-10 6 1,-2 7-440,-2 7 0,-12 7 64,-5 14 0,-12 4 0,-2 13-415,2 4 532,-7-4 1,10 7 271,-5-10 0,-5 0 0,0 1 0</inkml:trace>
  <inkml:trace contextRef="#ctx0" brushRef="#br0">9509 7314 7569,'-21'7'105,"0"0"0,-1-2 149,1-3 0,7-2 0,2-2-49,2-5 1,3 2-1,10-9 1,1-3-1,6 1 1,2-1 89,4 3 0,-4 0 0,0-7-189,-3-1 0,8 1 1,-5 0-1,2-1 1,0 1-1,3 0-1,2 0 0,9 7 1,0-1-436,-2-1 0,5 6 1,-3 3-1,-2 5 0,-2 2 1,-3 0 274,1 0 0,-3 2 0,-5 8 0,-7 9 44,-5 7 0,-2 11 0,0 1 0,0 7 0,0 7 71,0 2 0,0-6 0,0 4 0,0-5-506,0-5 1,10 6 0,4-15 0,5 0 445,2-5 0,10 5 0,2 0 0</inkml:trace>
  <inkml:trace contextRef="#ctx0" brushRef="#br0">7935 7675 7569,'-14'0'3648,"-1"0"0,13 3-3430,2 4 1,7 5 0,10 9 0,-5 2-19,-3 6 0,5 6 0,-4 12 1,-1 5-91,1 3 0,4-6 0,-7 6 0,0-3 0,0-7-704,0-8 1,7 1 0,-4-9-278,2-4 1,-8-13 0,3-14 526,-4-17 1,-3-14-1,0-17 1,0-6 443,0-6 0,-3-2 0,-1 1 0,-3 1 0,2 8 689,2 11 1,3 3 0,0 12 47,0 2 0,0 14-575,0 12 0,10 17 1,4 11-1,5 0-373,2 3 1,-2-5 0,-2 7 0,-5-2-55,-3-5 0,5-3 0,-4-4 127,1-5 1,-6-6 0,5-20 0,-3-17 0,0-18 49,-2-12 0,-3-7 0,-2 0 0,0 0 391,0 4 0,0 15 0,0 4 0,0 13 661,0 6 1,2 5-866,5 5 1,3 9-1,6 20 1,-1 11-207,1 4 1,3 13 0,2-3 0,3 7 0,2 0-1944,2-2 0,1-12 1,-6-2-1,3-3 1950,3 1 0,-1-1 0,-7-7 0</inkml:trace>
  <inkml:trace contextRef="#ctx0" brushRef="#br0">8701 7824 10904,'2'21'1137,"3"1"1,4-1 0,3 3-549,5 4 0,-6 5 1,4 9-1,1 3-1732,3 5 0,2-5 1143,1 4 0,-1-4 0,0-2 0</inkml:trace>
  <inkml:trace contextRef="#ctx0" brushRef="#br0">11126 7675 7569,'-12'-9'432,"0"6"0,7-6 0,-2 0 0,3-6 0,-1-1 947,-2 2 0,4-5 0,-4 5-745,5-5 1,-5 5 0,-3 2 0,-1 2-321,-6 6 1,5 1 0,-2 3 0,-2 0-274,-3 0 1,4 17 0,1 9 0,-2 9-604,-3 10 0,7 12 0,3-1 0,1 3 0,1 1-177,3-4 1,4-1 0,7-1-1,5-9 1,2-10-312,0-4 0,0-3 1050,7-6 0,1-1 0,-1 0 0</inkml:trace>
  <inkml:trace contextRef="#ctx0" brushRef="#br0">10743 8164 7569,'-21'10'70,"6"-6"817,1 11 1,12-11 0,2 3-543,12-4 0,14-6 1,2-4-1,0-7 1,3-7-495,5-7 0,-3 4 1,2-7-1,1 3 210,-3 0 1,7-8-62,-5 8 0,-4-10 0,0 5 0</inkml:trace>
  <inkml:trace contextRef="#ctx0" brushRef="#br0">11253 7526 7569,'0'-21'1001,"0"7"0,-2 0 0,-3-3 318,-2-2 0,-2 8-1154,2 4 0,4 7 1,-6 9-1,2 12-378,0 12 1,0 10 0,7 6 0,0 6 0,0 1-64,0 1 1,0-3 0,2 6 0,3-6 0,4-5-71,3-8 0,2-1 0,7-9 1,1-1 345,-1 1 0,0-3 0,1-6 0</inkml:trace>
  <inkml:trace contextRef="#ctx0" brushRef="#br0">11445 7718 7569,'0'-12'2369,"0"3"1,0 11-2246,0 5 0,7 12 0,0 12 0,0 2 57,3 4 1,-8 4 0,7-1-1,-1-2-933,-1-3 1,7-7-1,-5 5 1,3-2-1828,5-5 2579,2-12 0,-8 5 0,-1-7 0</inkml:trace>
  <inkml:trace contextRef="#ctx0" brushRef="#br0">11402 7930 7569,'-9'12'481,"4"-2"1,-7-13 26,3-4 1,2 3 0,7-13 0,2-4 0,5-8-363,7-4 1,5 7-1,3-2 1,-1 4-1,0 3-550,0 0 1,1 2 0,-3 2 0,-3 6-1444,-2 1 1847,-9 3 0,14 16 0,-7 3 0</inkml:trace>
  <inkml:trace contextRef="#ctx0" brushRef="#br0">11424 8249 7569,'0'22'3797,"9"-11"-3390,3-11 0,12-11 0,2-11 1,2 1-933,-2 0 0,5 7 1,-1-1-1,1-1 525,0-3 0,7-12 0,-5-2 0</inkml:trace>
  <inkml:trace contextRef="#ctx0" brushRef="#br0">11743 7867 7569,'-14'0'0,"-1"0"1071,11 0 0,-6 2 0,10 5 1,0 7-676,0 5 1,10 5 0,1 2 0,4 2 0,-1 0-576,2 3 1,-4-10 0,0 3 0,0-10-200,0-4 0,-5-3 0,7-12 274,2-9 0,-6-10 0,-1-18 0,-2-1 0,1-2-90,-4-4 1,-1 4-1,-3-2 1,0 9 0,0 9-645,0 6 838,0 2 0,0 9 0,0 2 0</inkml:trace>
  <inkml:trace contextRef="#ctx0" brushRef="#br0">12062 8015 9551,'-14'0'2202,"-1"0"1,11 3-1678,-3 4 1,4-2 0,6 11 0,1 5-850,3 5 1,3 12-1,-5-5 1,2 3-2850,-3-1 3173,8-9 0,0 14 0,9-7 0</inkml:trace>
  <inkml:trace contextRef="#ctx0" brushRef="#br0">12147 7739 10952,'0'21'333,"0"1"1,0 1 0,0 3-1,0 5-105,0 2 1,0-7 0,0 2 0,0-4 0,0-3-950,0 0 1,2-9-1,5-5 1,5-7 246,0-7 0,0-7 1,-7-14-1,2-8 213,-3-4 1,-1 5 0,-3-1 0,0 1 1162,0 2 1,0 2 0,0 10 0,0 0 1890,0-1-2731,0 10 1,2 3 0,3 11 36,2 5 0,0-2 0,-5 9 0,3 3-646,2 2 0,3 0 1,-6-3-1,3-2 152,-2 3 1,5-5 0,-1 0 431,3-3 1,0-4 0,4-12 0,-2-10 139,3-9 1,-5 0 0,0-7 727,-3 2 1,1 5-190,-3 12 0,-5 7 0,5 17 0,-5 8 0,-2 11-1115,0 4 0,0 2 0,0 5 0,0-2 281,0-2 1,10-10 117,4 2 0,5 5 0,2 0 0</inkml:trace>
  <inkml:trace contextRef="#ctx0" brushRef="#br0">12679 7952 9604,'0'-10'5524,"0"10"-5662,0 10 1,0 13 0,0 3-1,2 3-801,5-3 1,-4-3-1,6-1 939,0-1 0,3-9 0,10-3 0</inkml:trace>
  <inkml:trace contextRef="#ctx0" brushRef="#br0">12594 7378 7569,'-12'2'4102,"7"5"-3164,10 7 0,7 5 0,9 2 0,0 1 0,3 1-534,4 6 0,-4 4 0,4 9 0,-4 1 1,-5 2-169,-5 4 0,2-4 1,-6 7-1,-1-2-435,1-1 1,6 8 0,-4-7 198,0-3 0,7 7 0,-7 1 0</inkml:trace>
  <inkml:trace contextRef="#ctx0" brushRef="#br0">7212 9249 7569,'-15'-15'1021,"1"1"0,2 7 860,-2-7-55,-5 9-1730,17-14 1,-8 26 0,10 1 0,0 10-112,0 11 1,8-3 0,1 7-1,0-2 1,3-3-276,0 3 0,-7-8 0,4 3 0,-2-7-1431,0-5 1472,10 0 0,-15-6 1,5-16 190,-4-18 0,-3-14 1,0-7-1,0-5 1,0 0 336,0 0 0,0 10 0,0 9 0,0 2 517,0 5-478,0 12 1,2 7 0,3 14-339,2 7 1,10-2 0,-3 0 0,5-3-221,2-4 1,-7-3-1,0-2 1,0-2 0,1-5 510,-1-8 1,-9-3 0,4-1 632,0 4 0,-4 6-505,9 9 0,-7 5 1,8 7-1,-1 11-428,-2 8 1,7 2 0,-5 5 0,5-3 0,2 1-737,0-3 0,0-3 0,1-8 0,-1-3 0,0-3-3060,1-2 3825,-1-9 0,0 4 0,0-9 0</inkml:trace>
  <inkml:trace contextRef="#ctx0" brushRef="#br0">7850 9291 12634,'0'14'342,"2"0"0,3 3 1,2 2-1,0 2-528,2 0 1,-4 1 0,9 1 0,1 3-1645,-4 3 1830,18-10 0,-15 9 0,17-4 0</inkml:trace>
  <inkml:trace contextRef="#ctx0" brushRef="#br0">7999 8930 7569,'-22'0'3618,"8"0"-3142,0 0 1,9 9-1,-2 5-307,5 5 1,11 2 0,5 3 0,3 2-1,0 5 1,-6 0-381,-1-1 1,4 6 0,-7-8-192,-2-2 0,0-5 67,2-7 0,-5-6 1,5-18 80,-5-11 0,-2-17 1,0-12-1,0 3 0,0 0 258,0-3 1,0 12 0,0-2 0,0 7 0,0 7 1695,0 3-1329,0 1 1,0 13 0,3 9-323,4 12 1,-5 7 0,8 2-1,-3 3 1,0 2-77,-2 2 1,4-7-1,-2-7 1,0 0 18,3-2 106,-8-2 1,8-13-1,-8-4 1,3-9-58,2-10 1,2 5 0,-4-3 0,2 7 0,0 3 1,3 2 1,-6 3-1,10 9 1,1 2-104,-4 5 1,6 5-1,-8 9 1,3 1-184,5-1 1,-5 0 0,2 3 0,2 2 170,3 2 0,-5-2 72,1-12 0,8 5 0,10-7 0</inkml:trace>
  <inkml:trace contextRef="#ctx0" brushRef="#br0">8552 9100 13348,'21'0'-255,"0"-3"1,1-1 0,-1-3 77,0 2 0,0-5 0,1 1 0,-1 0 0,-2-3 10,-5 0 0,5 5 777,-5-7 1,-4 11-1,-3 3-191,-5 12 0,-2 19 0,0 9 0,0 12 0,0 7-146,0 7 0,0 3 1,0-8-1,0-4-496,0-8 1,2-11-1,5-7 1,8-7-199,4-13 1,9-6-1,3-7 1,2-5 393,5-8 0,2-11 1,0-2-1,-2 2 0,-3 2-199,3 3 1,2 9-1,0 5 226,-4 5 0,4 2 0,-7 0 0</inkml:trace>
  <inkml:trace contextRef="#ctx0" brushRef="#br0">10913 8930 7569,'-14'-3'0,"0"-1"716,-3-3 0,5-8 0,-2 6 1,-2-1-1,-3 1 0,-3 4 1,1 8-283,0 11 0,7 9 1,2 22-1,2 5-750,6 7 0,1 4 0,3 5 0,0 3 1,0-1-1,0-4-517,0-5 1,10-12 0,4 3 0,3-8 118,-3-6 0,2 2 1,-6-12 713,2-7 0,2 2 0,7-9 0</inkml:trace>
  <inkml:trace contextRef="#ctx0" brushRef="#br0">10594 9653 7569,'-14'0'878,"0"0"241,-3 0 1,8 2-902,2 5 1,14-5 0,7 5 0,7-4 0,5-6-500,2-4 1,10-4 0,-2-11 0,4-1 0,2-6 280,1-6 0,9-5 0,2-3 0</inkml:trace>
  <inkml:trace contextRef="#ctx0" brushRef="#br0">11232 8823 7569,'-2'-11'2998,"-5"3"-2251,-5 6 1,-9 2 0,2 2-500,5 6 1,-3 3 0,8 13-1,-1 4 1,-2 10-220,0 9 1,5 3 0,-4 11 0,1 8 0,5 2 7,3 2 0,2-2 0,0-7 1,0-3-816,0-4 1,9 0 0,6-13 0,4-6-2174,2-5 2951,0-4 0,10-8 0,2 0 0</inkml:trace>
  <inkml:trace contextRef="#ctx0" brushRef="#br0">11679 9057 7569,'-21'-9'787,"-1"-1"0,1-6 0,0 4-290,0 3 0,-1 4 1,3 12-1,3 9 1,4 8-1,3 9-390,4 7 0,2-2 0,3 12 0,0-3-412,0 3 1,0-6 0,3 6-1,4-5-334,7-3 1,-2 1 0,2-3 0,3-4 638,2-8 0,2-4 0,0-3 0</inkml:trace>
  <inkml:trace contextRef="#ctx0" brushRef="#br0">11402 9525 8259,'-11'0'1334,"1"0"0,12 0-1252,6 0 0,3 7 1,11 0-1,-1-2-245,0-3 0,0-2 0,1 0 0,1 0-1031,6 0 1,-6-7 1193,6 0 0,-6-19 0,-1 2 0</inkml:trace>
  <inkml:trace contextRef="#ctx0" brushRef="#br0">12019 8930 7569,'-12'-10'1032,"-6"8"0,6-8 0,-2 3 549,-1 0 0,11 3-1500,-3 11 0,2 14 0,0 14 0,-2 8-13,2 6 0,1 8 1,-1 12-1,-2 4 1,2 0-508,3 0 1,2-2-1,2-9 1,5-6 0,7-6-1811,5-5 0,5-12 2249,4-5 0,5-4 0,10-3 0</inkml:trace>
  <inkml:trace contextRef="#ctx0" brushRef="#br0">12253 9249 7569,'0'-22'701,"0"1"0,0 0 0,0 0 726,0-1 0,0 8-1077,0 0 0,0 12 1,0 2-1,0 14 1,3 12-188,4 9 0,-5 5 0,8 5 1,-3 2-1,0 3-704,-3-3 0,6-2 1,-1-5-1,1-4-2358,-1-8 2899,8-4 0,-5-3 0,9 0 0</inkml:trace>
  <inkml:trace contextRef="#ctx0" brushRef="#br0">12083 9312 7569,'-21'0'2228,"9"0"0,3-9-2122,9-5 1,11-5-1,11-5 1,8-2-466,3-2 0,8-3 0,-8 5 0,2-2-218,1 2 0,-8 2 1,5 5-1,-5 3 1,-6 4-113,-6 3 0,-9 1 1,5 11 688,-2 4 0,-13 14 0,-9 12 0</inkml:trace>
  <inkml:trace contextRef="#ctx0" brushRef="#br0">12211 9631 7569,'0'22'0,"-3"-4"701,-4-3 1,7-6-1,0-9 1,12 0-402,7 0 0,9-9 0,1-6 0,-1-3 1,0-1-1,3 2-988,2 3 1,-7 0-1,3-7 1,-6-1 687,-1 1 0,8 0 0,3-1 0</inkml:trace>
  <inkml:trace contextRef="#ctx0" brushRef="#br0">12615 9057 7569,'-12'3'604,"5"4"1,5 7 263,2 5 0,0 4 1,2 6-1,3 6-572,2 5 0,9-4 0,-1-1 0,3 1 0,4-1 0,-1-2-704,0-2 0,1-10 0,-1-9 0,0-3 398,0-4 0,1-7 0,-3-10 1,-5-12-394,-7-6 1,2-6 0,-2-6 0,-2-1 385,-3 1 0,-2-1 0,-2 3 0,-3 2-478,-2 3 0,-2 9 495,2-3 0,4 34 0,-6 9 0</inkml:trace>
  <inkml:trace contextRef="#ctx0" brushRef="#br0">13040 9461 15680,'3'29'314,"1"1"0,4 1 1,-1 2-867,2 0 1,-7 0 0,6 5 0,-4-5 551,3-2 0,-4-12 0,6-10 0</inkml:trace>
  <inkml:trace contextRef="#ctx0" brushRef="#br0">13296 9164 9362,'-3'-12'3161,"-4"5"-2728,5 4 0,-8 6-259,10 4 0,3 5 0,1 9 1,4 0-1,-4 3-119,-1 4 1,-3-4 0,0 4 0,0-4-1229,0-3 0,2-2 706,5-5 1,-2-7 0,7-14-1,-3-10 236,-4-9 1,4-4 0,-2-8 0,-2 5 208,-3 2 0,1-4 1,2 6-1,2 3 1564,-3 3-1166,-1 2 1,-3 11-1,0 10-427,0 12 1,0 0 0,2 2-172,5 2 0,-2-6 1,9-3 42,3-5 0,-1-11 0,1-5 0,-3-5 0,0-5 454,-2-4 0,4 11 0,-8-4 2071,-4 2-2022,8 10 0,-7 9 0,7 16 0,-3 8 0,-4 7-720,-3 2 0,1 2 0,1 8 0,6-3 396,2-5 0,2-4 0,7-10 0</inkml:trace>
  <inkml:trace contextRef="#ctx0" brushRef="#br0">13827 9164 10163,'-11'2'2719,"4"5"-2553,4 7 1,3 5 0,3 2 0,1 3 0,3 2 0,0 2-1544,3-2 1377,-8-2 0,17 7 0,-7 2 0</inkml:trace>
  <inkml:trace contextRef="#ctx0" brushRef="#br0">13913 8653 11174,'14'7'1034,"0"5"1,2 5 0,3 9 0,3 2-690,-1 3 0,-7 7 0,0-3 0,0 5 0,1 3 1,-4-1-857,-1 1 0,4-3 1,-7-2-1,0-5-4082,3-3 4593,-8 8 0,8-14 0,-10 7 0</inkml:trace>
  <inkml:trace contextRef="#ctx0" brushRef="#br0">14317 9185 7569,'0'14'1606,"2"-2"0,3 0-377,2-1 1,7 4 0,-7 6 0,0 0 0,0 0-678,0 1 0,3 6 0,-5 3 0,2-1-241,-3 1 0,-1 5-311,-3-8 0,9 10 0,3-5 0</inkml:trace>
  <inkml:trace contextRef="#ctx0" brushRef="#br0">14678 8802 14246,'-9'0'3372,"7"5"-2658,6 9 0,10 3 0,-4 16 1,-1 0-1,1 0-911,-5 5 1,-1 2-1,1 2 1,2-2-745,-2-4 1,-3-5 0,1-13 0,1-1 410,3-3 0,3-9 1,-5 0-1,2-12 1,-3-15 139,-1-11 0,-1-14 0,3-3 0,2 1 493,-2-3 0,4 7 0,-2-5 0,-2 8 311,-3 6 0,-2-1 1,3 11-1,1 4 682,3 6 0,1 13-503,-8 3 1,0 10-1,0 13 1,0 3-338,0 3 0,0 1 0,2-4-1013,5 3 0,-2-3 1,7-10-1,-1-4 221,1-2 1,-5-6-1,7-11 1,3-9 0,0-10 542,-3-10 0,5 3 0,-8 0 0,1 2 0,-2 5 1911,-1 3 0,-4 11-685,9 5 1,-9 7-1,4 9-1078,1 13 1,-6 6 0,8 10 0,-2-3 0,-3 1-1758,2-3 1,3 5 0,9-10-1,1-5 1602,-1-6 0,10-8 0,2-9 0</inkml:trace>
  <inkml:trace contextRef="#ctx0" brushRef="#br0">15338 8908 7569,'-14'12'1539,"2"-2"-95,2-1 1,6-6 0,11 1-1272,7-8 1,7-6-1,5-6 1,3 4-1,-1 0-315,3 0 0,-8 5 0,6-5 0,-6 3 489,-1 4 1,-8 0 359,0-2 0,-9 7 0,2 0 0,-5 14 184,-2 12 1,-9 7 0,-6 12 0,-1 3-883,2 1 1,2-2 0,7-11-1,-2-8-730,2-4 1,10-3 0,7-2 0,4-5 0,8-7-367,0-4 0,-1-6 0,1-4 0,2-7 0,2-5-247,-2-2 1,-2-3 0,-3-2 1333,1-2 0,-1-10 0,0 5 0</inkml:trace>
  <inkml:trace contextRef="#ctx0" brushRef="#br0">15763 8143 7569,'-12'26'2939,"5"-5"0,5-2-1144,2 0 0,12-2 0,9 2 1,12 6-1054,7 6 1,5 5-1,3 9 1,4 2-1,0 7 1,-3 5-70,-9 7 1,1 5-1,-13 0 1,-2 7-1403,-2 5 0,-13 2 1,-1-3-1,-3-4 0,0-7 729,-2-5 0,-3-2 0,-2 0 0</inkml:trace>
  <inkml:trace contextRef="#ctx0" brushRef="#br0">6424 14585 7569,'-7'-14'162,"-2"2"0,-1 0 1007,1 1 1,0 3 0,4-6-908,-2-2 0,2 9 0,10 9 0,4 17 1,3 16-1,5 13 0,-1 6 0,1 5 1,-3 5-98,2 9 1,-4 0 0,0 3 0,0-3 0,-3-7 0,1-4-221,-6-6 0,6-11 0,-3 0 0,-2-9 5,-3-6 1,0-4 122,6-12 0,-6-9 0,3-19 0,-8-14-158,-4-10 0,-7-21 1,5-7-1,-1-8 0,-2-8-16,0-8 1,8 3-1,-3-6 1,4 8-204,3 7 1,3 8 0,1 13 0,6 10-5,2 9 0,4 0 0,10 12 0,5 7 1,2 10-14,5 6 0,9 3 0,3 3 1,-1 6-1,1 12 700,0 12 1,-1 10 0,-9 7 0,-4 9-120,-8 9 1,-14 1 0,-6 6 0,-8 1-261,-8-1 0,-6-6 0,-16 2 0,-11-5 0,-6-2 0,0 0 0,-5-10 0,2-5 0,5-4 0,7-4 0,10-6 0,4-7 0,3-14 0,9-4 0,3-10 0</inkml:trace>
  <inkml:trace contextRef="#ctx0" brushRef="#br0">6169 15797 8511,'-21'0'684,"0"0"0,4 0 0,12 0 31,20 0 1,22 2 0,25 3 0,11 2 0,17-2-407,12-3 0,11-2 0,-48 0 0,2 0 1,3 0-1,0-2 0,3-1 0,0-1 27,6-3 0,1 0 0,1-2 0,1-1 0,3-2 1,0 0-1,0-1 0,0 0-273,1 0 1,1-2-1,0-3 1,-2 0 0,-8 4-1,-2 0 1,-2 1 0,0 0-218,-6 1 1,-2 0 0,-3 3 0,-3 0-1,43-6 1,-10 8 0,-14 5-1344,-10 2 0,-20 0 0,-8 0 0,-7 2 1497,-7 5 0,-5 0 0,-2 10 0,-2 0 0,-1-8 0,-2-4 0</inkml:trace>
  <inkml:trace contextRef="#ctx0" brushRef="#br0">7254 13692 7569,'0'-14'-58,"0"0"1,-2 0 228,-5 2 1,4-7 0,-4 5 0,5-5-1,2-2 1,0-1 0,0 1 0,-3 2-1,-1 3 519,-3 1 1,-3 11 0,3-3 0,-7 7 0,-5 7-525,-2 7 1,7 14-1,-1 10 1,-1 9 0,-1 10-1,1 7-88,2 7 0,9-5 0,0 5-159,10-5 1,7-12-1,9-4 1,3-8-1,4-6-447,7-8 1,13-14-1,1-7 1,-1-7-1,-4-7 305,-1-7 0,-3-14 1,-2-10-1,-7-7 512,-8-5 1,-6-2 0,-17 5 0,0-5 0,-5 0 132,-9 0 0,-10-4 0,-18 8 0,-1 6 0,3 6-89,5 6 1,-6 4 0,8 9 0,0 5-438,5 3 1,4 2 0,3 7 0,2 2-567,5 5 1,4-2 0,10 9 0,3 0-1031,4-2 1,5 0 973,9-5 1126,0-5-750,-9 8 1,-2-1-839,-10 6 1188,0 3 0,9 4 0,3-1 0</inkml:trace>
  <inkml:trace contextRef="#ctx0" brushRef="#br0">7318 13607 7569,'-33'10'341,"2"-8"0,10 5 0,0-5 383,-1-2 0,8 0-611,0 0 0,19 0 0,2 0 1,9 0-1,6 0 28,-1 0 0,2 0 1,3 0-1,3-2-146,-3-5 0,5 5 1,-3-8-1,-2 3-559,-2 0 1,-3-7-1,-2 4-311,-5-1 1,-5-4 874,-9-6 0,10 0 0,2 0 0</inkml:trace>
  <inkml:trace contextRef="#ctx0" brushRef="#br0">7573 14181 7569,'0'-14'5226,"0"0"-4356,0 9 0,0-2-723,0 14 1,7 5 0,0 12-214,-2 4 1,5-4 0,-1 6-1,0 1 1,1 2 0,-3 2-1258,2 1 0,-4-8 0,9 5 1323,3-2 0,-8-3 0,1-6 0</inkml:trace>
  <inkml:trace contextRef="#ctx0" brushRef="#br0">8084 14245 7569,'-3'12'3064,"-1"-3"-2413,-3 1 0,-1-6 1,8 11-1,0 1-4,0 3 1,-7 2 0,0 3-1111,3 4 1,1-4 0,1 7 0,-3-3 462,-2 0 0,0 10 0,7-5 0</inkml:trace>
  <inkml:trace contextRef="#ctx0" brushRef="#br0">8573 13480 8092,'0'-12'1622,"0"-7"-1033,0 5 1,-9 7-1,-3 7 1,-2 14 0,-1 12 96,-1 9 0,4 15 1,0 4-607,3 0 1,-5 6 0,6-11 0,4-4-248,1-7 0,15 0 0,7-12 0,9-7 0,6-10 0,3-7-355,4-2 1,1-9-1,1-8 1,-3-9 288,-5-9 0,1-5 0,-13-3 403,-4 1 0,-12-1 1,0 1-1,-7-3 1,-7-2-1,-7-3 1,-7 5-19,-7 7 1,4 0 0,-7 12-38,0 8 1,8-1-1,-6 12-12,6 2 1,2 2 0,-1 3 0,1 3-326,0 4 1,9-2 348,5 9 0,4 0 149,3 7 1,10 1 0,4-4 0,5-1 74,2-3 0,8-9 0,-1 2 41,-2-5-571,7-11 1,0-3-1,7-9-431,-4 0 1,4-3 0,-5-2-1,3-2 1,-2 2-595,-8 2 1,-2 3 0,0-1 1203,2 1 0,1 0 0,-8 0 0</inkml:trace>
  <inkml:trace contextRef="#ctx0" brushRef="#br0">8913 14032 7569,'0'-21'2184,"0"0"-1606,0 0 1,10 9 0,2 2 0,2 3-416,0 0 0,7 0 0,8 7 0,-1-2 1,0-3-1,1-2-270,-3 2 0,-3 3 1,-1 4 39,-1 5 1,-9 7 368,-5 15 1,-10-3-1,-8 9 1,-13 3-1,-7 5 1,-4 1-1,-1 1 464,1-5 0,9-4 0,0-1-938,9-6 1,8-6 0,11-4-445,5-5 0,15-4 0,13-10 0,5-3 0,3-1 1,-1-6-1,1 1-5345,-1-1 5961,-8 3 0,6-2 0,-7-3 0</inkml:trace>
  <inkml:trace contextRef="#ctx0" brushRef="#br0">8679 15818 7569,'-14'0'0,"0"0"0,0-2 0,2-5 0,5-7 0,5 2 910,2-2 0,2 9 1,3-4-1,4 1 2163,3 1 1,-5 0-2001,7 7 0,-7 0-745,7 0 1,1-7 0,6 0 0,0 2 0,0 3-190,1 2 1,-1-7 0,3 0 0,2 0-325,2-3 0,7 8 0,-4-8 42,2 1 0,5 7 0,9-8 1,5 3-1,0-2 0,5-1 0,2-2-87,7 1 0,3 4 1,-3-5 175,5 2 0,-2-6 0,6 4 35,-1 0 1,-11-4 0,-8 6 0,-6 1 0,-6-1 0,-8 5 0,-4 1 563,-5-3 0,-2 4 0,-3-4-2691,0 5-4461,-9 2 6607,-2 0 0,-1 0 0,3 0 0</inkml:trace>
  <inkml:trace contextRef="#ctx0" brushRef="#br0">6892 16435 7569,'-9'-12'0,"4"-4"0,-7 6 0,1 1 654,-1-1 1,5 5 0,-5 13 0,2 6 0,6 5 0,1 4 0,3 6-447,0 6 0,3 5 0,1 3 0,6-1 1,-1-2-452,1-4 0,6-5 0,-4-10 0,2-2 1,1-5 5,1-7 0,-4-7 0,0-7 0,0-10 0,-3-9 112,0-9 1,1-15 0,-5-6 0,2-6 292,-3-2 1,8 3 0,0 2-1,0 7 313,-5 7 0,-2 0 0,-1 17 94,4 2 0,1 14 0,-4 14-395,2 17 0,2 5 0,-4 11 0,4 3 1,1 2-202,-1 3 1,8-8-1,-3-4 1,3-5-421,-3-7 1,5-12-1,-5 0 1,5-5 243,2-2 0,0-2 1,1-7-1,-3-10 1,-3-10 109,-2-4 1,0-2 0,8-5 0,-1 4 380,0 8 0,1 7 0,-4 11 161,-3 17 0,1 15 0,-9 22 0,-2 6-251,-3 7 1,-2 4-1,0 1 1,0-3 0,3-3-856,4 3 1,-2-14 0,9-2 0,5-5-1,4-5 651,6-5 0,-1-4 0,-7-3 0</inkml:trace>
  <inkml:trace contextRef="#ctx0" brushRef="#br0">7892 16669 8738,'-9'7'3500,"9"0"-2993,12-2 1,7 4 0,4-2-1,3-2-815,3-3 0,8-2 1,-1 0-1,4-2 1,3-3-1,-1-2-1164,1 2 0,-3 3 1472,-5 2 0,5 0 0,-6 0 0</inkml:trace>
  <inkml:trace contextRef="#ctx0" brushRef="#br0">7956 16392 7569,'2'-19'1609,"3"3"2813,2 2-3746,0 9 1,-7-2 0,-2 14-394,-5 7 1,-3 7 0,-6 8 0,2 6-540,-3 5 0,-2 10 1,-2 2-1,0 2-271,-1 5 1,4-7-1,3-4 1,8-8-1,5-7 129,2-2 0,0-10 0,2-9 0,5-3 124,8-4 1,3-3 0,4-4 398,-1-5 0,7 4 0,1-6 1,-3 2-328,-3 0 1,1 0 0,2 7-1,2-3 1,1-1-3133,1-4 3334,-6-8 0,16 4 0,-7-9 0</inkml:trace>
  <inkml:trace contextRef="#ctx0" brushRef="#br0">8382 16052 7569,'-22'0'875,"1"-7"0,2-2 0,3-1 73,1 1 1,8 2 0,-7 7-659,-2 0 0,4 2 0,0 5 1,2 7-1,3 8-264,-2 6 0,4 3 0,-7 6 0,3-4-444,4-2 0,3-2 1,2-8-1,2 0 1,5-2-305,7-5 0,5-2 0,5-7 444,4 2 0,-4 2 1,4-4-1,-6 4 595,-8 3 0,-5-5 0,-9 7 0,0 3 447,0 2 0,-7 2 1,-2-2-1,-3-2 0,-5-3-1212,-2 2 1,-2-6-1,0-3-1043,0-5 0,6-7 1491,1-9 0,0-9 0,-7-20 0</inkml:trace>
  <inkml:trace contextRef="#ctx0" brushRef="#br0">8169 15967 8508,'14'2'1532,"0"8"1,0 9-1190,-2 7 1,5 12 0,-10-3 0,0 5 0,0 0-682,0-4 1,3 4 0,-3-5-1,4 6 128,1 1 210,7-9 0,2 7 0,13-7 0</inkml:trace>
  <inkml:trace contextRef="#ctx0" brushRef="#br0">8998 15946 7569,'-7'-14'2240,"-2"2"-1147,-3 2 0,5 3 0,-7 10 1,-3 6-757,-2 12 0,5 3 0,0 11 0,-3 3-303,-1 2 1,-1 10 0,2-3 0,5-4-265,3-5 0,2-12 0,7 2 0,2-7-282,5-7 1,5 3 0,9-10 0,1-2-1,-1-5 38,0-7 1,0-3 0,1-4 413,-1 7 1,-7 5 530,0 2 1,-2 2 0,2 5 397,-7 7 0,-4 5 0,-3 2 0,0 1-493,0-1 1,-7 0 0,0 0 0,2 1-529,2-1 1,3 0-1,0 3 1,0 2-37,0 2 0,0 0 1,0-6-1,0-1 1,0 3-958,0 4 0,0-4 1,0 4-1,0-4 1145,0-3 0,19 0 0,5 0 0</inkml:trace>
  <inkml:trace contextRef="#ctx0" brushRef="#br0">9360 16286 8422,'-21'0'4970,"9"10"-4938,5 4 1,5 12 0,2 2 0,2 0-154,5 3 1,-2-7 0,9 4 0,2-7-547,3-7 1,3-4 0,-3-12-1,-3-6 1,-4-6 459,-3-5 0,6-11 1,-8-6-1,-3-4 523,-1-2 1,-6 6-1,-4 3 1,-7 2 140,-5 5 0,-4 3 0,-3 4 0,-3 5-304,3 7 1,12 7-154,7 7 0,5 14 0,2 12 0</inkml:trace>
  <inkml:trace contextRef="#ctx0" brushRef="#br0">9573 16499 7569,'0'14'1736,"2"-2"-550,5-3 1,-4 8-1,6-3 1,-2 5-1,0 2-1050,-2 0 0,5 3 1,-1 2-1,0 5-1285,1 2 1,6-5 0,-4 5 1148,0-2 0,16-3 0,-4-7 0</inkml:trace>
  <inkml:trace contextRef="#ctx0" brushRef="#br0">9935 16052 7569,'-15'0'3373,"1"0"1,12 3-3152,2 4 0,7 7 1,9 14-1,-1 8-210,1 4 0,-4 2 0,0 1 0,0-1-1704,-1 1 0,4-3 1692,6-5 0,0 6 0,0-8 0</inkml:trace>
  <inkml:trace contextRef="#ctx0" brushRef="#br0">10147 15925 7569,'-21'0'864,"2"-3"1,3-1-1,4-6 73,2-2 0,3 5 0,10-5 0,4 3-1177,7 4 0,7-4 0,5 2 0,2 2 0,-2 3-538,-2 2 1,-3 0-1,1 0 1,-1 0 276,0 0 1,-2 2-1,-5 5 904,-7 7 0,-4 5 1,-6 2-1,-1 1 1,-6 1 581,-2 6 0,-2-3 0,-5 7 0,3 0 0,2-3-484,-3 1 1,8-3-1,1-6-364,6-1 0,2-7 0,2-2-743,6-3 1,3-1 0,13-8 0,2 0 0,2 0 39,-2 0 1,5-8 0,-3 1 0,-2 3 0,-2 1 797,-3 3 1,1 7-1,-1 3 1,0 2-98,0 4 1,-9 3 0,-2 2 0,-3 3 1116,0 4 0,0-4 0,-7 7 0,0-3 0,-2 0-1111,-5-2 0,-3 5 1,-6-3-1,4-2 1,0-2-3676,0-3 1,5-2 3533,-7-5 0,0-14 0,-8-12 0</inkml:trace>
  <inkml:trace contextRef="#ctx0" brushRef="#br0">10828 15542 7569,'0'-21'531,"-2"-1"1,-3 1 0,-2 0 0,2 0 0,3-1 0,2 1-1,-3 0 1,-4 2-33,-7 5 1,-5-5 0,-2 7 0,0 0-1,-1 5 1,1 5-388,0 2 1,-3 16 0,-2 8 0,-2 7-228,2 6 0,9 11 0,5 4 1,3 0-1,4 2-338,3 0 1,4-14 0,5 1 0,8-11 115,3-11 0,13 0 1,2-14-1,0-8 0,-2-11-57,0-12 1,-8-9-1,6-15 1,-8-6 360,-7-6 1,3 5 0,-10 1-1,-2-1 1,-3 0 444,-2 1 1,-2 6-1,-3-4 1,-5 4 542,-1 10 1,4 0-87,-8 11 0,11 13 0,-3 18 1,4 20 75,3 18 1,3 14 0,4 15 0,4 4-776,1 2 1,14 1 0,-4 2 0,1-10 0,1-6-391,-3-5 0,10-13 1,4-1-1,5-15 0,1-9 220,-6-5 0,5-9 0,-7 5 0</inkml:trace>
  <inkml:trace contextRef="#ctx0" brushRef="#br0">11573 16371 7569,'-19'14'576,"4"0"1,8 3 71,5 2 0,2 2 0,0 3 1,0 2-1,0 4 0,0 4-1080,0 3 0,0 3 1,0 1-1,2-4 432,5-1 0,-4-1 0,6 8 0</inkml:trace>
  <inkml:trace contextRef="#ctx0" brushRef="#br0">11445 16052 7569,'-21'-2'2146,"-1"-5"-1729,11-5 0,3 0 0,16 5-417,6 5 0,14-8 0,5-2 0</inkml:trace>
  <inkml:trace contextRef="#ctx0" brushRef="#br0">13232 15499 7569,'-7'-14'705,"0"0"0,0 0 1,-3 2-1,-4 5-187,-5 5 0,5 4 1,2 7-1,3 13 0,4 13 1,0 12-440,-2 10 1,5 4 0,-5 1 0,7-3 0,7-5-323,7-2 1,12-4 0,5-13 0,4-9-100,10-10 1,-3-6 0,8-12 0,-5-6 0,-2-8-70,-1-10 0,-9 0 1,-7-12-1,-9-4 0,-10-6 224,-5 1 1,-2 2 0,-2 3 0,-5-3 340,-7-5 0,-12 3 0,-5-7 1,-2 2 25,-5 4 1,0 6 0,0 6-1,5 8 1,0 7 183,0 7 0,7 4 1,-5 10-1,3 3-69,0 4 0,2 7 0,9 12 0,5 2 1,3-2-230,4-2 1,3-3 0,2 0 0,0 1-30,0-1 0,9-7 1,5-2-1,8-3 1,4-4-1,2-3 1,17-11-1,0-8 1,7-9-102,7-9 1,-7-3 0,0 0 0,-5 5-1,-2 3-448,-5 4 0,-11 2 0,-1 5 0,-4 5-1743,-3 7 2255,0 4 0,0 3 0,1 0 0</inkml:trace>
  <inkml:trace contextRef="#ctx0" brushRef="#br0">13721 15946 9778,'19'21'884,"-2"0"1,-6 1-1,1 1 1,-2 3-517,-1 3 1,5 1-1,-7-4 1,0 3 0,1-3-24,-1-3 0,9 6-345,-2-1 0,5 0 0,3-6 0</inkml:trace>
  <inkml:trace contextRef="#ctx0" brushRef="#br0">14444 14968 7569,'-2'-21'0,"-3"-1"462,-2 1 1,0 0 0,5 2-1,-3 2 1,-2 3 0,0 0 0,-3 2-1,-1 7 612,-1 10 0,-7 16 0,5 20 0,-5 11 0,-3 14-734,1 7 0,0 12 0,2 10 0,5-1 0,7-2-136,4-9 0,6 0 0,6-13 0,12-1-1297,13-3 1,6-14 0,2-7 0,3-10-187,5-4 1,-3-5-1,7-12 1,-2-4 1278,-4-1 0,-3-7 0,-3 8 0</inkml:trace>
  <inkml:trace contextRef="#ctx0" brushRef="#br0">14870 15436 7569,'-12'-3'3944,"5"-4"-3693,5 5 1,2-5-119,0 14 1,0 5 0,2 11 0,3 3 0,2 5-178,-3 2 0,-1 0 1,-3 5-1,2-5-128,5-2 0,-4-3 0,4-7 0,-5 1-795,-2-1 839,0-9 0,0-12 0,0-17 66,0-9 0,0 0 1,0-9-1,0-3 0,2-2-69,6-3 0,-4 1 1,8-1-1,0 3 1,-3 5 227,1 6 0,4 6-170,-7 1 1,0 15 446,-7 14 0,0 7 1,0 22-1,0-1 0,0 1 17,0-1 0,3-4 0,1 0 0,3-10 0,0-5-508,3-4 1,2-2-1,9-15 1,0-7 108,1-9 0,8-22 0,6 3 0,2 0-429,-3 2 0,3 12 1,-10 0-1,-2 7 837,-2 5 0,-10 9 0,0 1 0,0 8 0,-2 11 239,-5 4 1,-4 9-1,-3 3 1,0 2 0,0 2-376,0-2 1,7 5-1,0-10 1,0-2-3161,2-2 0,3-5 2896,9-5 0,10 5 0,2-7 0</inkml:trace>
  <inkml:trace contextRef="#ctx0" brushRef="#br0">15976 15499 7569,'0'-9'2776,"0"9"1,2 9-1830,6 3 1,-6 7-1,5-2 1,-2 6-1,-1 6-1152,4-3 0,6-3 0,-7-2 0,0 1-2567,2-1 2772,-6-9 0,16 7 0,-8-7 0</inkml:trace>
  <inkml:trace contextRef="#ctx0" brushRef="#br0">16146 14606 7569,'3'-18'2890,"4"3"-2072,7 8 1,12 17-1,2 11 1,1 14-1,-1 15 1,3 14 128,2 11 0,-7 15 0,0 5 1,-7 4-820,-5 10 1,-9-3 0,2 5 0,-5-10 0,-2-11-1225,0-9 1,7-8 0,0-12-1,-2-4 1096,-3-7 0,8-6 0,2-1 0</inkml:trace>
  <inkml:trace contextRef="#ctx0" brushRef="#br0">7616 16754 8030,'-3'-12'3104,"-4"5"-3125,5 5 0,-5 2 3,14 0 0,-2 9 0,6 5 82,-1 5 0,-3 2 1,-7 1-1,0-1 342,0 0 1,0 0 0,0 1 0,0-1-193,0 0 1,0-7 0,0 0-2089,0 3 1493,0-8 1,2 1 0,3-12-1,2-6 1,-2-6 232,-3-5 0,-2-2 0,0 0 0,0 0 0,0-3 182,0-4 0,-7 2 0,0-7 0,2 2 471,3 5 1,2-5 0,0 3 36,0 2 0,0 9-562,0 3 1,0 12 0,0 2-2643,0 12 2662,0 6 0,9 4 0,3-1 0</inkml:trace>
  <inkml:trace contextRef="#ctx0" brushRef="#br0">12657 15733 7569,'-28'7'1270,"-3"0"-801,-2-2 1,10 7 0,-1 0 0,7 0 0,3-3 0,7-2 0,12 0 0,16-2-223,10-3 0,7-11 1,9-5-1,5-5 1,0 0-994,0 5 0,-2-5 1,-10 7-1,-2-2-89,-3 0 835,-9 9 0,5-14 0,-10 7 0</inkml:trace>
  <inkml:trace contextRef="#ctx0" brushRef="#br0">12636 15499 7569,'-14'0'715,"2"-2"0,0-3-229,1-2 1,3 0 0,-3 9-269,1 6 0,-4 3 0,5 11 1,-3 1-1,-2 3-238,2 3 0,-7 6 1,7-4-1,-2-1 0,2 4 66,3-1 0,1-7 0,8 2 0,0-4-84,0-3 0,0 0 0,3-2 0,4-2 1,7-6-119,5-1 1,2-1 0,1-4 0,1 4-260,6 3 1,-6-7 0,6 4 0,-6-2 414,-2 1 0,10 8 0,2-4 0</inkml:trace>
  <inkml:trace contextRef="#ctx0" brushRef="#br0">11679 15329 6651,'-14'0'361,"2"3"1,5 4 0,9 7 0,10 7 0,7 5 61,2 3 1,0 1 0,1-4 0,-1 3 0,0-3-402,1-3 0,6-2 0,0 1 0,-4-1 0,-5-2-178,-5-5 0,0-2 1,7-7-32,1 2 0,-8-3 0,-2-11 0,0-7 37,-1-5 1,-4-4 0,8-6 0,-1-4 0,0-5-191,0-4 1,-9 11 0,2-11 0,-5 1 0,-2 4 397,0 1 1,0 6 0,0 8 587,0 1 0,0 7-377,0 0 0,0 18 0,-2 3 0,-3 10 43,-2 4 1,0 1-1,7 1 1,0 3-1,0 2-365,0-2 0,0-2 1,0-3-1,0 1-12,0-1 0,0-7 1,0 0-1,0 3 50,0 2 0,-7 4 0,0 3 0,2 3 0,3-1 210,2 3 1,-7-5 0,0 9 0,0 1 0,-1-1 134,1 0 0,-7-2 0,7 3 0,2-5-113,3-1 1,2-6-79,0 4 0,0-11 1,2-5-417,5-3 0,3-4 0,4-12 0,-4-5 1,-3-2 43,0 0 0,0-1 136,-7-6 0,0 7-121,0 0 1,0 7 217,0-7 0,0 9 0,0-5 0</inkml:trace>
  <inkml:trace contextRef="#ctx0" brushRef="#br0">12275 16116 6993,'0'-14'2577,"0"0"-2026,0-1 1,0 1-61,0 0 0,2 9 1,3 1-1,4 11-184,3 14 1,-5 3 0,5 11-1,-3 3-154,-4 2 1,-3 3 0,1-1-1,1 3 1,4 0-104,-4-3 1,8 3-51,2-16 0,5 8 0,2-4 0</inkml:trace>
  <inkml:trace contextRef="#ctx0" brushRef="#br0">9275 17902 7569,'0'-21'451,"0"-1"1,0 1 0,0 0 0,0 0-13,0-1 0,-2 11 1,-3 6-1,-5 10 1,1 9-1,0 5-333,4 2 1,2 2-1,3 6 1,0 4-180,0 0 1,3 5 0,4-10 0,7-2 45,5-2 0,2-5 0,3-3 0,2-4-472,2-3 1,1-1-1,-6-11 1,3-2-1,0-4 230,-7-3 1,0-9-1,-12-7 1,-2-1 0,-3 1 297,-2 0 0,0-3 0,-2 5 0,-5-3-70,-7 3 1,-5 0 0,-5 3 0,-2-3 418,-2 0 0,-8 14 0,8-7 0,2 7 0,2 8 393,3 1 0,0 3-709,-1 0 0,13 7 13,9 0 1,9 1-1,15-8 1,2 0-184,2 0 1,8-3-1,-5-4 1,-1-7-1,3-3-12,1 3 0,-8-5 0,4 5 0,-1-5 0,-1-2-403,-2 0 0,-2 7 0,-3 2-32,0 2 555,1 3 0,-1-2 0,0-3 0</inkml:trace>
  <inkml:trace contextRef="#ctx0" brushRef="#br0">9679 17966 7569,'-14'0'3777,"0"0"-3589,9 0 1,-2 0-1,14-3-194,7-4 1,5 5 0,3-8 0,1 3-1,3 0 58,3 3 0,-8-1 0,-7 0-263,3-2 1,-1 2-1,-2 12 301,-7 8 1,-14 3 0,-7 4-1,-2 1 247,1 6 0,-1-6 1,6 6-1,1-6 1,-1-1-87,6-1 0,1 0 1,6-2-1,4-3-791,7-1 1,5-11-1,2 3 1,3-4-1,2-3-256,2 0 0,8-10 796,-8-4 0,10-5 0,-5-2 0</inkml:trace>
  <inkml:trace contextRef="#ctx0" brushRef="#br0">10296 17328 7569,'-7'-14'628,"-2"2"513,-3 2 1,-2 3-1,-5 10-781,5 4 1,-3 14 0,8 14 0,-1 6 0,-2 4 95,0 4 1,5 5 0,-4 8-1,1-3-323,5-2 0,3-10 0,4 2 0,5-4 0,8-4-731,4-6 1,9 3-1,3-10 1,2-2-1816,5-2 0,2-10 2413,2 0 0,-9 0 0,-2 8 0</inkml:trace>
  <inkml:trace contextRef="#ctx0" brushRef="#br0">10594 17455 7569,'0'-11'810,"-9"-6"1,-3 12-389,0 8 1,5 1 0,12 15 0,4 5 0,3 0 0,4-1-267,3-2 1,3 8 0,-1-1 0,0-2-265,0-2 1,1-10 0,-1-2-231,0-3 1,0-2 0,1-9 0,-1-5 0,-2-7 21,-5-5 1,3-5 0,-8-2 0,1-5 173,-1-2 1,0 0 0,-4-4 0,2 3 0,-2 4 209,-3 4 1,-2 2 1134,0 3 252,0 0-967,0 9-702,0 2 131,0 10 1,0 10-1,0 4 1,0 5 254,0 2 0,-7 3 0,0 2 0,2 4 0,1 4 114,-3 3 0,4 3 0,-4 3 1,5-3-94,2-4 1,0 4 0,0-7-1,0 0-247,0-5 0,0-4-319,0-3 1,2-2 64,5-5 1,-4-7 0,4-14-199,-5-7 1,-2-5-808,0-2 1,-2 9 1312,-5 5 0,4 5 0,-6 2 0</inkml:trace>
  <inkml:trace contextRef="#ctx0" brushRef="#br0">11126 17796 7569,'-14'0'3513,"-1"0"-3309,11 0 1,-3 7 0,14 2 0,5 3-52,-1 4 1,8 3 0,-7 3 0,2-1-1,-2 0-97,-2 0 0,4 1 1,-5-1-1,1 0 0,-1 0-403,-4 1 0,0-3 1,-1-3 346,3-2 0,0-9 0,-7 5 0</inkml:trace>
  <inkml:trace contextRef="#ctx0" brushRef="#br0">11062 17817 7569,'-14'0'966,"0"0"1,-1 2 0,1 3-165,0 2 0,12 0 1,2-7-1037,12 0 0,6 0 1,4 0-104,-1 0 0,0 0 1,1 0 302,-1 0 1,-2 2 0,-5 6 0,-7 6 425,-5 5 1,-2 2-1,-2 0 1,-3 0-148,-2 1 0,-2-1 0,4 0 0,-2 0-194,2 1 1,3-8 0,4-2-354,5-3 0,-2-2 1,9-7-1,3 0-48,2 0 0,-5 0 1,0-2-1,3-3-623,1-2 0,-3 0 973,-1 7 0,0-9 0,7-3 0</inkml:trace>
  <inkml:trace contextRef="#ctx0" brushRef="#br0">11445 17859 8247,'14'0'688,"0"0"0,3 0-167,2 0 0,0 3 1,-3 1-1,-4 6 1,0 2-94,0 4 1,-8 6-1,3 4 1,-4 2-1,-3 0-544,0 3 0,0 0 0,0 6 0,0-4 116,0-2 0,-10 7 0,-1-5 0</inkml:trace>
  <inkml:trace contextRef="#ctx0" brushRef="#br0">11764 17328 7569,'0'-14'77,"0"-1"166,0 11 1,0-8-1,0 10 1,0 2 0,0 9-1,0 10 1,0 7 64,0 2 1,2 10 0,3-2 0,2 4 0,-2 0-271,-3-5 0,5 3 0,0-10 0,-2-2 0,-2-2-493,-3-3 1,2-7 375,5 1 0,-5-13 1,5-2-1,-4-12 1,-3-7-9,0-2 1,0-7 0,0-3 78,0-2 0,-3 0 0,-1-5 1,-3 3-1,2-3 98,3-2 0,2 4 0,0 3 0,0 2 522,0 5-500,0 12 0,2 5 1,3 11-1,2 5 1,0 7-71,2 5 1,-6 3-1,6-1 1,-2 0 0,3 0-1,-1 1-226,1-1 0,4 0 113,-7 0 0,7 1 0,-5-3 69,3-5 1,-5-5 120,8-9 1,-1-2 0,5-5-27,-5-7 1,2-5 0,-6-3 0,2 1 696,4 0-573,-6 9 40,9 3 1,-17 11-178,5 5 0,-2 3 1,-1 6-1,4-2 1,-4 3-1023,-1 2 1,4 2 0,2 0-1,3 0 942,5 1 0,1-1 0,4 0 0</inkml:trace>
  <inkml:trace contextRef="#ctx0" brushRef="#br0">12338 17519 7569,'-21'0'5826,"9"0"-5334,3 0-641,9 0 0,2 0 0,5 0 28,7 0 1,12 0-1,3 0 1,-1 0 0,1 0-469,-1 0 1,0 0 0,-6 0-1,-1 0 229,0 0 0,-9 3 0,-5 4 843,-5 7 1,-2-2 0,-2 2 0,-3 2 195,-2 3 0,-7 3 0,5-1 0,-1 0 0,1 0-849,4 1 0,3-8 361,2 0-549,9-9 0,5 4 0,12-9 1,3-2-93,-3-5 0,4 2 0,-1-7 0,-3 0 0,-3 0-341,-1-4 1,-1 4-1,0 0 1,-2 0 790,-5 1 0,15-3 0,-6-8 0</inkml:trace>
  <inkml:trace contextRef="#ctx0" brushRef="#br0">12657 16818 7910,'-14'0'2099,"0"0"-1085,-2 0 1,8 7-1,8 2 1,12 3-643,7 4 1,12 3 0,4 5 0,3 4-1,0 10-48,-3 9 1,1 1-1,4 8 1,-4 1-109,-8-3 0,-4 5 0,-3-7 1,0 0-1,-2 0-139,-5-4 1,-4-4-1,-10-1 1,0-3-688,0-4 1,0 1 0,0-8-1,0-3-2950,0-3 3560,9-11 0,-7 7 0,8-7 0</inkml:trace>
  <inkml:trace contextRef="#ctx0" brushRef="#br0">8148 18178 7569,'-15'12'0,"1"-7"857,-2-10 0,6 0 1,5-9-1,10 0 1,12 0-633,9 0 0,7 7 1,9-8-1,1 1 0,2 0 1,2 0-120,3-3 1,-1 8 0,-6-1 0,-1 3 0,1 0-535,0 3 0,-10 1 1,-5 3-1747,-4 0 0,-5 3 2174,-5 4 0,-5 4 0,-9 11 0</inkml:trace>
  <inkml:trace contextRef="#ctx0" brushRef="#br0">8148 17859 7569,'7'-21'1114,"2"2"-460,3 5 1,-5 5-452,7 9 0,-9 2 1,0 5-1,-12 10 1,-12 9 88,-7 9 1,-10 5-1,5 5 1,-2 2-187,-4 3 0,6 0 0,2-8 1,6 1-1,2-3-100,-1-5 1,10-4 0,5-10-255,5 0 1,11-2 0,6-2-1,4-5 1,4-3-121,6-4 0,-3 4 0,9-2 1,0 0-297,-1 3 0,3-5 1,-8 9 663,-3 2 0,7 13 0,0 4 0</inkml:trace>
  <inkml:trace contextRef="#ctx0" brushRef="#br0">6744 17859 9171,'0'22'193,"0"-1"0,0 3 0,2 4 0,3 5 0,4 2 0,3-2 0,7-2 0,4-5 0,6-2 0,-3-5 0,0-3 1,0-4-259,2-3 1,8-1 0,-8-8-1,-2-3 1,-2-4-339,-3-7 0,-2-7 0,-3-5 1,-4-3-1,-2 1 259,-6-3 0,-1 5 0,-3-7 0,0 0 0,0 2 333,0 1 1,7 1 0,0 8 1364,-2 0-1181,-3 9 0,-2 5 0,0 16 0,-2 13 0,-3 11 39,-2 7 1,-3 10 0,6 1-290,-3 4 1,-1-1-1,8 3 1,0-8-1,0-4-208,0-2 0,0-3 0,0-2 0,0-5 0,0 0-455,0 0 0,0-7 1,3 5-1,2-3-818,2 0 0,0 1 0,-7-6-193,0 6 1551,0-6 0,9 8 0,3-10 0</inkml:trace>
  <inkml:trace contextRef="#ctx0" brushRef="#br0">7297 18518 8455,'-15'-11'1029,"4"1"-393,1 1 107,3 6 0,0-8-576,0 4 1,9 4 0,15-4-440,9 5 0,0 2 1,7 0-1,0 0 1,0 0 3,5 0 1,-5 0-1,0 0 1,-2 0 94,-5 0 1,-12 2 368,-7 5 1,-5 5 0,-6 9 0,-8 0-1,-9 3 519,-3 4 0,-7 6 0,1 6 0,-1-3 1,0-3-339,5-4 1,10 3 0,4-9 0,2-5-554,6 0 1,4-3 0,9 1 0,12-5-6,12-3 0,8-2 1,3-7-1,4-2 1,4-5-727,2-7 1,-7-3 0,1 3 0,-11 4 0,-8 3-1375,-6 0 2281,-1 0 0,-10 17 0,-3 1 0</inkml:trace>
  <inkml:trace contextRef="#ctx0" brushRef="#br0">11105 17838 7749,'-12'-2'624,"7"-1"1,7 3 0,8 10-342,2 6 1,-8 6 0,6 1 0,-3 3-1,0 3-305,-2-3 1,4-3-1,-2-2 1,0-2-422,3-4 290,-8 3 118,8-15 1,-10 4 0,-3-14 0,-1-7 0,-4-5-50,4-3 1,-8-1 0,0-3-1,-2-2 132,0 2 1,7 2 0,-5 3 0,0-1 101,0 1 0,5 2 1,-5 3 193,3 2 0,-5 6-156,7-6 1,-1 12-158,8 2 1,8 9-1,1 13 1,0-1-8,1 0 1,4 7-1,-4 1 1,-1-3 0,0-3 29,-4-1 1,5-1-1,-3 3 1,-3 2 0,1 0 69,2-8 1,-4 4 0,4-8-394,-5 5 1,0 2 11,6 0 0,-6-11 0,5-10 0,-5-12 334,-2-7 1,0-2-130,0 0 1,0-3 0,-2-2 0,-5-2 0,-5-1 0,-2 1 298,0 0 1,2-1 0,-5 10 0,6 3 0,-1 4 38,0 2 0,7 1-136,-2 2 0,5 7-167,2 0 0,0 2 0,2 12-66,5 3 1,-4 2-1,6 2 1,-2 0-1,3 1 146,1-1 0,-4 0 1,5 0-1,-2 1 1,-3-1-19,2 0 0,-6 3 0,6 2 0,-2 2-186,0-2 1,3-2 0,-6-3-573,4 0 612,-1-9 1,-7-5 84,0-14 0,0-5 1,0-9 26,0 0 0,0-8 0,-3-1 0,-4-1 0,-5 0 1,-2 3-45,0-3 1,2 5-1,-4-7 1,1 3 321,-1 4 0,4 2 87,-2 3-342,9 9 0,-4 5 0,9 14 1,0 7-1,2 5 11,5 2 0,-4 3 1,6 2-1,-2 2 1,3 0-76,1 3 1,1-5 0,5 7 0,-5-2 0,-1-3-1,-1 1-20,-1-1 1,-2 0 0,-4-9 0,1-2-380,4-3 369,-1-9 0,0 2 0,0-17 0,-2-9 41,-3-7 0,-2-11 1,0 4-1,0-3 1,-2 1 168,-6-3 1,4 0 0,-10 0 0,-1 3 15,4-3 0,-6 7 0,8 5 0,-1 7 23,1 5 0,2 12-157,7 2 0,2 16 1,3 15-1,4 0 1,3 2-1,2 0-235,-2 5 0,7 0 0,-7-3 0,2-4-419,0-1 1,-2-6 0,4 2-1,-1-7-1506,1-5 2128,-6 0 0,8 8 0,-6-1 0</inkml:trace>
  <inkml:trace contextRef="#ctx0" brushRef="#br0">3382 12246 7569,'-21'0'-77,"9"0"0,-7 0 199,5 0 0,2 0 1,-2 0 251,-2 0 0,6-9 442,3-5-668,5 4 0,4 3 0,3 14 284,2 8-338,10 3 0,-6 4 0,8-1 17,-5 0 0,5 0 0,-4 3 0,3 2 0,1 5 7,-4 2 1,3-7 0,-6 2 0,2-4-299,1-3 0,-8 7 0,5 1 0,-1-6 0,-1-4-1592,-1-5 1301,8-9 0,-3 5 471,14-10 0,-4-10 0,7-2 0</inkml:trace>
  <inkml:trace contextRef="#ctx0" brushRef="#br0">3765 12034 7569,'-16'0'386,"-3"0"0,-5 0-420,1 0 0,6 0 1,3 0-1,0 2 326,2 5 0,2-2 0,10 9 0,0 3 68,0 2 0,0 4-222,0 6 0,10-3-31,4 9 0,-2 0 1,0 10-1,0 3 1,-3 4-1,0 2 61,-4 5 1,-5 5 0,-5 4 0,-4 1-177,-3-8 1,5 3 0,-5-10 0,3 1-449,4-6 1,3-4-1,2-5 1,2-4-1689,5-8 2144,5-4 0,9-3 0,1 0 0</inkml:trace>
  <inkml:trace contextRef="#ctx0" brushRef="#br0">3872 12757 7569,'-10'12'1304,"8"-3"-958,-8-9 1,13-7-12,4 0 0,-2 2 1,6 12-1,1 7-135,0 5 1,0 5 0,4 4-1,-4 8 1,-2 1 0,-3 1-474,2-2 0,-4-1 0,9 8 0,0-1-184,-2 1 0,7-1 457,-5 1 0,5-1 0,2 1 0</inkml:trace>
  <inkml:trace contextRef="#ctx0" brushRef="#br0">6978 11800 7713,'-15'0'2066,"6"-2"0,7-3-1745,11-2 1,10-7-1,9 4 1,8 1 0,4-3-1,2 2-490,1 1 1,-8-5 0,-1 7-1,-4 2-160,-4 3 0,-12 4 1,-6 7 243,-6 13 1,-7 8 0,-9 13 0,-12 2 0,-7 4 723,-3 8 0,10-5 0,-2-2 0,4-8 0,6-4-368,3-3 0,8-11 0,14 0 0,10-10-963,9-5 1,9-2 0,15-7 0,7 0 91,4 0 600,3-9 0,0-3 0,0-9 0</inkml:trace>
  <inkml:trace contextRef="#ctx0" brushRef="#br0">13572 17668 7569,'0'12'-725,"0"0"143,0-5 1012,0-5-206,0 8 0,-2-10 32,-5 0-128,4 0 1,-6-10 94,9-4 0,0 2-17,0-2 0,0 7 226,0-7-571,0 9-365,0-4 282,0 9 0,0 2 1,2 3-681,5 2 902,-4 0 0,6 2 0,-9 3 0</inkml:trace>
  <inkml:trace contextRef="#ctx0" brushRef="#br0">13593 17711 10257,'22'9'-19,"-10"3"0,-3 11 0,-2 3 1,0 5-1,-2 0 0,-3 2 1,-2-2-1,0 2 0,0-3 0,0 3-625,0 1 644,0-8 0,-9 4 0,-3-8 0</inkml:trace>
  <inkml:trace contextRef="#ctx0" brushRef="#br0">13572 17158 7569,'-33'0'1645,"9"-3"-920,10-4 1,21 3-726,8-11 0,13 11 0,14-6 0</inkml:trace>
  <inkml:trace contextRef="#ctx0" brushRef="#br0">17146 16562 7815,'-21'-18'320,"0"3"1,6-1-1,1 9 1,-2 2-1,-3 3 1,-3 2-1,1 4 1,2 11-1,3 13 60,2 10 1,9 14 0,-2 2 0,4 3 0,6-3-450,4-2 1,7-2 0,14-8-1,8-2 1,4-7-132,3-11 0,6-3 1,3-15-1,0-6 56,0-10 1,-2-14 0,-10-5 0,-5-2 83,-6-4 1,-15-11-1,-7-1 1,-7 1-1,-9 4 456,-13 1 1,-11 0-1,-14 1 1,-3-1 0,3 3-27,2 5 1,3-1-1,1 13 1,4 6-456,1 5 0,10 5 0,0 10-913,10 4 0,6 7 0,13 14 998,4 8 0,14 4 0,12 2 0</inkml:trace>
  <inkml:trace contextRef="#ctx0" brushRef="#br0">17104 16562 7569,'-22'0'480,"1"0"1,0 0-1,2 3 70,5 4 1,4-2-1,10 9 1,3 2-356,4 3 0,4 0 0,11-2 0,1-3 1,6 0-180,6-2 1,5-3-1,3-9 1,-1-4-1,1-8-189,0-10 0,-3-13 0,-5 0 0,-6-6-53,-6-1 1,-4-1 0,-5 1 0,-4-1-42,-1 1 1,-6 9-1,4 4 1,-5 6-883,-2 2 599,-9 9 1,6 21-1,-4 20 550,5 8 0,-8 6 0,-2-1 0</inkml:trace>
  <inkml:trace contextRef="#ctx0" brushRef="#br0">17593 16988 7569,'12'-10'580,"-3"-2"451,1 1 0,-6 1 0,10 13-471,3 4 0,0 4 0,-1 11 0,-4 1-403,-3 6 1,1-6 0,-5 8 0,2-3 0,0 1-494,2-3 1,-4-3 0,9-1 335,3-1 0,2 0 0,2 0 0</inkml:trace>
  <inkml:trace contextRef="#ctx0" brushRef="#br0">18316 15903 7569,'-28'-2'461,"-1"-3"1,3-2-1,3 2 1,-1 5 345,-4 8 0,4 6 0,-4 14 1,4 10-1,3 11-249,0 15 0,6 2 0,4 12 0,1 3-494,5 1 0,3 1 0,4-5 0,5-7 0,10-7-783,9-8 1,5-6-1,7-12 1,-1-5-1215,8-2 1933,-2-3 0,18-7 0,-6 0 0</inkml:trace>
  <inkml:trace contextRef="#ctx0" brushRef="#br0">18550 16286 7569,'-21'0'355,"9"2"1,5 6 0,5 8 0,2 8 0,0 4-141,0-2 1,7 5 0,0-1 0,0 1-277,2 0 0,-6-3 0,4-7 0,-3 1 176,4-1-74,-6-9 0,7-5 0,-9-14 1,0-7-53,0-5 0,0-3 1,0-1-1,0-3-48,0-3 0,0-1 1,0 4-1,0-5 0,0 0-35,0 1 0,3-6 0,1 8 0,4 2 143,-4 2 1,1 12 5,2 5 1,-5 14 0,6 8 0,-6 4-13,-2 2 0,7 0 1,0 0-1,0 1-33,3-1 1,1-9-1,11-5 89,-1-5 1,-9-11-1,-3-6 550,1-3 0,-6-4-379,11 1 0,-8 9 1,5 8-1,-3 11-182,-4 14 1,4 2 0,1 11 0,-1-1 0,3 0-687,0 5 1,2-8 0,7-1 0,0-6-1913,1-2 2510,8 1 0,4-1 0,8 0 0</inkml:trace>
  <inkml:trace contextRef="#ctx0" brushRef="#br0">19124 16520 7569,'-11'-2'1665,"4"-6"-1328,4 6 0,13-5 0,1 14 0,4 7-161,-1 5 0,-2 2 0,2 3 1,-5 2-192,1 2 0,-8 8 0,5-5 0,-4-1 0,-3 3 403,0 0-388,9-7 0,3-4 0,9-13 0</inkml:trace>
  <inkml:trace contextRef="#ctx0" brushRef="#br0">19444 16031 7569,'-22'-14'1888,"1"0"0,7 9-1627,0-2 0,9 7 1,-2 7-1,4 7 7,3 5 0,0 5 0,0 2 1,0 4-1,3 3-224,4 5 0,-2-5 0,6 0 0,-1 0 0,-3-2-259,2 0 1,-6-3 0,6-9-790,1-5 897,-8-4 1,8-13 0,-10-4 0,0-7-1,0-5 29,0-2 1,0-3-1,0-2 1,0-2 30,0 2 1,0 0 0,0 0-1,0-2 1,0-1-6,0-1 0,0 4 0,2-8 1,3 1 51,2 0 0,7 7 0,-5-2 165,3 4 0,-5 5 76,7 5 1,-9 7 0,2 14-1,-4 10-63,-3 9 1,0-3 0,0 8 0,0-3-82,0 1 1,0 2-1,0-5 1,0 2-86,0-2 0,2-10 0,5-4 36,7-2 0,-2-3 130,2-7 0,-2-10 0,2-4 0,-7-5 63,-4-2 1,4 7-77,0 0 1,2 9-376,-2-2 1,-2 7-1,9 7-522,3 7 1,-5-2 0,2 0-122,2-3 1,3 1-1,3-6 1,-1 3-908,0-2 1760,0-3 0,1 8 0,-1 2 0</inkml:trace>
  <inkml:trace contextRef="#ctx0" brushRef="#br0">19975 16180 7569,'-19'2'1189,"3"3"-276,2 2 0,11 0-680,3-7 0,10 0 0,11 0 1,3-2-345,4-5 1,-4 4-1,4-6 1,-4 2 229,-3 0 0,0-1 306,1 8 1,-11 3 0,-4 6-69,-4 13 0,-13 6 0,-1 10 0,-4-3-155,1 3 0,7 2 0,-5 3 0,3-3 1,4-5-459,3-6 0,4-6 0,5-4 1,7-5-1,5-7-145,3-4 0,6-6 0,0-1 0,-2-6-159,-2-2 1,2-2 0,-2-7 0,-6 0-1276,1-1 1835,0 1 0,3-10 0,-1-2 0</inkml:trace>
  <inkml:trace contextRef="#ctx0" brushRef="#br0">20380 15457 7569,'2'-12'1374,"5"7"-683,7 10 0,5 7 1,2 11-1,1 6 0,1 6-306,6 5 1,-3 12 0,7 5 0,0 5-60,0 1 0,-7 3 1,2 3-1,-4-1 1,-3-4-493,0-5 1,-2-4 0,-2 4 0,-5-5 0,-3-2-277,-4-5 442,7-2 0,0-2 0,9-1 0</inkml:trace>
  <inkml:trace contextRef="#ctx0" brushRef="#br0">16274 17030 7569,'-21'7'589,"-1"0"-88,11 0 0,-4-7 0,15-2 0,12-3 0,12-4-12,11-3 1,5 0 0,3-4 0,0 2-363,-1-3 1,1-2 0,-3 0 0,-2 3 0,-5 4-987,-3 2 0,-1 3 0,-10 10 859,-5 4 0,5 5 0,-7 9 0</inkml:trace>
  <inkml:trace contextRef="#ctx0" brushRef="#br0">16295 16796 8194,'-14'0'1674,"0"0"-1493,9 10 0,-14 2 1,5 11-1,-5 6-50,-2 6 0,0 8 1,-3 4-1,0 2 0,1 1-64,4 2 0,5-10 0,-1 3 0,8-9-120,5-6 0,11-1 0,6-8 0,6-2 7,7-5 0,-2 3 0,10-10 0,1-2 0,1-3 27,-2-2 1,2 0-1,-10 0 19,-2 0 0,7 9 0,0 3 0</inkml:trace>
  <inkml:trace contextRef="#ctx0" brushRef="#br0">14615 16839 8435,'-22'0'348,"1"0"0,9 2 0,5 5 0,7 7 1,7 5-1,7 3 0,8-1 0,4 0 0,2 3 1,0-1-1,1 3-198,-1 0 0,8-14 0,-8 9 0,0-4 0,1-3-818,-1 0 1,0-9 0,-6 2 0,-1-7 0,0-7 150,0-7 0,1-12 0,-1-5 1,-2-2 194,-5-5 1,-2-9 0,-7-3 0,2 1 370,-3-3 1,-1 0-1,-3-2 1,-3 9-1,-1 9 1166,-3 6 0,-10 1 1,3 10-579,-5 5 0,5 12 0,2 14 0,0 4-281,0 8 0,8 11 0,-3 1 0,4 6-264,3 8 0,0 4 0,3 10 1,4 0-1,4-3-147,1-4 1,7 4 0,-7-7 0,2 3-1,-2-2 64,-3-3 0,1-3 1,-5-6-1,2-3-127,-3-5 1,-1-4-1,-3-10 1,0 0-605,0 1 1,0-1 0,2-2 721,5-5 0,5 5 0,9-7 0</inkml:trace>
  <inkml:trace contextRef="#ctx0" brushRef="#br0">15380 17179 7569,'-21'12'798,"0"-3"1341,0-9 0,11 0-2061,10 0 1,17 0-1,11 0 1,0 0-259,3 0 1,-7 0 0,6 0 0,-1 0-1,-1 0 37,-2 0 1,-2 0-1,-5 3 1,-5 4 24,-7 7 1,-7 14 0,-9 10 0,-10 9 582,-7 10 0,-10 4 0,8 1 0,2-5-270,2-8 0,10-11 0,2-5 0,3-2 1,4-5-356,3-3 1,11-11-1,5-5 1,8-4 0,4-6-1019,2-4 0,10-12 0,-5-14 1178,0-7 0,17-7 0,-6-17 0</inkml:trace>
  <inkml:trace contextRef="#ctx0" brushRef="#br0">15699 16137 7569,'-18'14'1875,"1"1"1,5 3-1187,3 8 1,-5 3 0,6 11 0,1 5-1,0 0-822,0 0 1,0 4-1,7 1 1,2-5 132,6-7 0,13-8 0,12-9 0</inkml:trace>
  <inkml:trace contextRef="#ctx0" brushRef="#br0">16125 18178 7569,'-12'-21'448,"5"0"0,5 0 0,2-1 1,2 3-1,5 5 0,7 7-30,5 5 0,3 4 0,-1 8 0,0 8 0,0 11 0,1 4-231,-1 5 0,0-8 1,0 1-1,1-3-328,-1 1 0,0 6 1,3-6-1,2-6 0,2-4-562,-2-5 0,-2-9 0,-3 2 0,0-5 157,1-2 0,-3-9 1,-5-5-1,-7-7 223,-5-8 0,-2 6 1,-2-8-1,-3 3 203,-2-1 1,-9-2 0,4 5 0,0-2 0,2 2 248,1 3 1,7 1 0,-5 1 123,4 0 0,3 7 358,0-1 1,0 8 1070,0-7-890,0 9 1,0-6 301,0 3-601,0 6 1,3-7-242,4 9 0,-5 2 0,7 3-217,1 2 0,-8 9 1,5-1-1,-2 3 1,0 6 54,2 4 1,0-2-1,-7 10 1,2 4-84,5 7 0,-4 1 0,4 8 0,-5 1-4,-2-3 0,0 5 1,3-9-1,1-3 1,3-4-479,-2-8 0,5-4 0,-1-10 0,3-2 1,4-2-1770,3-3 0,-4-10 2244,-1 4 0,0-25 0,7-7 0</inkml:trace>
  <inkml:trace contextRef="#ctx0" brushRef="#br0">14934 18412 7569,'-15'0'470,"1"0"0,10 3 0,-4 4 1,8 7-1,8 5 0,6 4 0,5 3-440,2 3 0,0 8 0,0-1 1,1 2-1,-1-3-763,0-7 0,-7 3 733,1-2 0,-1-1 0,7-7 0</inkml:trace>
  <inkml:trace contextRef="#ctx0" brushRef="#br0">14636 18476 7569,'-21'9'734,"6"-4"0,6 9 16,7 3 0,9-8 1,21-2-1,5-4-817,0-3 0,7 0 0,-4-3 0,2-1-452,-3-3 0,3-8 0,-7 8 0,-1 3 519,1 1 0,7-6 0,-5-3 0</inkml:trace>
  <inkml:trace contextRef="#ctx0" brushRef="#br0">14912 18965 7569,'-11'21'3563,"11"-11"-3414,14-10 0,14-10 1,5-11-1,3 0-149,-1-1 0,10 1 0,9 0 0</inkml:trace>
  <inkml:trace contextRef="#ctx0" brushRef="#br0">15508 18072 7569,'-21'-12'579,"-3"3"0,-2 9 0,-2 2 14,2 5 1,-5 7 0,5 15 0,5 6 0,4 8-421,1 6 0,6 6 0,3 8 0,5 1-455,2 0 1,2-7 0,5-1-1,10 1 1,6-3-567,6-4 0,6-15 1,-4-6-1,0-8 848,-1-7 0,8 5 0,-5-7 0</inkml:trace>
  <inkml:trace contextRef="#ctx0" brushRef="#br0">15402 18880 7691,'-19'2'2182,"5"5"-1961,4-4 1,12 6 0,6-11 0,6-3-645,5-2 0,9-10 0,3 3 0,2-5 1,5-2-831,2 0 1,2-7 1252,1-1 0,-1-9 0,1 5 0</inkml:trace>
  <inkml:trace contextRef="#ctx0" brushRef="#br0">17061 18412 8189,'-9'-12'1105,"4"-4"0,-9 9 409,-3 2 0,10 3 0,7 6-1321,12 11 1,4-1 0,1 16 0,-3 1 0,3 2-1091,2 0 1,-1 7 0,-1-6 0,-3 1 487,3 0 0,2-11 409,2-3 0,0 1 0,0-11 0</inkml:trace>
  <inkml:trace contextRef="#ctx0" brushRef="#br0">17465 18200 7569,'-19'-3'2998,"5"-4"1,14-5-3051,14-9 0,8 7 1,6 0-1,5 0-987,0 2 1,5-5 1038,-10 10 0,10-9 0,-5 4 0</inkml:trace>
  <inkml:trace contextRef="#ctx0" brushRef="#br0">17550 18476 7569,'-30'12'2102,"13"0"-1131,-4-5 0,14-14 0,2 2 0,12-9 0,14-5-1028,12-5 0,8-4 0,1 2 57,1-3 0,9-8 0,2 4 0</inkml:trace>
  <inkml:trace contextRef="#ctx0" brushRef="#br0">18146 17604 8574,'-31'0'1248,"15"0"1,-3 3 0,7 4-281,7 7 0,3 5 0,4 2 0,3 0-873,2 1 0,10-1 0,-1 0 1,8-2-1,4-2-904,-2-3 1,0-3 0,2 4 0,6-8-1,1-5-466,0-2 1,-1-9 0,1-8 0,-7-6 862,-4-6 1,-5-9-1,-5 5 1,-7-2 616,-4-1 0,-3 3 0,0-4 0,-3 3 1378,-4 4 1,-5 4-825,-9 12 0,0 9 0,2 19 1,2 14 415,3 10 0,7 14 0,-5 5 0,0 4-1084,1 3 1,6 2 0,-2 3 0,4 2 0,3-5-794,0-7 0,3 0 1,4-10-1,7-4-814,5-7 1,2-7 0,0-12 1515,1-5 0,8 5 0,4-7 0</inkml:trace>
  <inkml:trace contextRef="#ctx0" brushRef="#br0">18635 18051 7569,'-21'12'5063,"0"-5"-4580,9-5 1,2-11 0,15-6 0,7-4-399,9-2 0,15 7 1,-3 0-1,2 0-446,1 2 0,-10 2 0,4 10 0,-1 0 144,-1 0 0,-2 3 0,-12 4 0,-7 9 0,-4 10 359,-3 10 1,-10 6 0,-4 8-1,-5 4 782,-2 1 1,0 4 0,2-12 0,2-5-743,3-4 1,9-5 0,1 0-1,11-9 1,12-10-1406,7-4 1,14-3 0,0-10 0,10-4 1222,4-7 0,3-24 0,6-7 0</inkml:trace>
  <inkml:trace contextRef="#ctx0" brushRef="#br0">19635 17498 7569,'-12'2'1776,"5"5"0,7 8 1,7 6-1021,7 7 1,12 5 0,3 10 0,-3 2-274,-3 4 0,3-1 0,-2 6 0,-5-2 0,0-5-1178,0-2 0,0-5 1,-3-2-1,-2-7-5252,3-8 4431,-8-6 0,1-29 1516,-10-9 0,-10-10 0,-1-12 0</inkml:trace>
  <inkml:trace contextRef="#ctx0" brushRef="#br0">19869 17944 7569,'-43'-30'0,"1"-1"0,-1-4 0,1 9 542,-1 9 0,10 8 1,5 9-1,4 0 948,3 0 1,9 2-1,7 3-1356,10 2 1,7 0-1,12-7 1,4-3-1,7-4 1,6-9-323,1-10 0,8-7 0,-1-12 0,-4-2-168,-7-3 0,-7-2 0,-10 5 0,-2-5 0,-2 0 171,-3 0 1,-10 9 0,4 10-1,-4 3 764,3 4 0,-4 9 0,4 8-200,-5 6 1,-2 17 0,3 24 0,1 7-59,3 5 1,8 9 0,-8-2 0,0 2-298,2-3 0,1 3 0,9-9 0,-3-5-328,1-7 1,9-10 0,-7-14-1,7-7 1,0-4 32,-3-3 0,-2-10 1,1-6-1,-1-8 1,0-4 141,1 2 1,-8-5-1,-2 3 718,-3 2 1,-2 9-57,-7 3 0,0 12 0,2 2-303,6 11 0,-6 11 0,7 4 1,1 2-461,4-2 0,5-10 1,2-4-1,0-2 1,3-6-420,4-1 0,-4-6 1,4-4-1,-4-7 558,-3-5 0,-2-2 1,-2 0-1,-5 0 0,-3-1 815,-4 1 0,-3 7-367,-2 0 1,-9 11 0,-5 3 0,-3 12-233,3 7 0,-3 9 0,10 1 1,2-3-2185,3-3 0,12-1 2059,4-1 0,14-9 0,5-3 0</inkml:trace>
  <inkml:trace contextRef="#ctx0" brushRef="#br0">21060 17519 7569,'-14'0'8369,"0"0"-7983,9 0 1,-4 5-1,9 7 1,0 9-254,0 3 1,7 6 0,0 1 0,-2 0-652,-3-1 1,0 6 0,5-8-1,8-4 1,4-8-344,2-9 1,0-9 0,0-10 0,3-11 276,4-8 0,-2-4 0,7-8 1,-2 3 740,-5 4 0,-2 6 0,-3 8 0,0 4 1176,1 3 0,-8 6-620,0 9 0,-9 9 0,2 6 0,-5 3 0,-2 4 0,0-1-410,0 0 0,3 8 0,1-1 1,6-4-2966,2-8 2662,11 3 0,10-17 0,10 8 0</inkml:trace>
  <inkml:trace contextRef="#ctx0" brushRef="#br0">22103 17158 7569,'-22'0'4043,"1"2"-2907,0 5 0,9-2 0,5 11 0,5 6-709,2 4 1,9 12-1,5-3 1,3 5-1,-1 5-585,-2 5 0,1-6 0,4 6 1,-3-5-1,-4-5-759,-3-4 1,1-6 488,-3-8 0,-5-6 0,5-9 7,-4-14 1,-3-17-1,0-6 1,-3-3-1,-1-7 1,-3-8 164,2-8 1,3-6 0,2 1 0,4 2 248,10 2 1,1 10 0,13-1-1,-4 8 297,-3 5 0,0 16 0,0 0 566,1 7 0,-3 8-388,-5 11 0,-5 4 0,-11 13 0,-8 4 0,-8 10 1,-8 9 0,-10 5 0,8 8 1,2-6 378,2-2-922,12-3 1,3-6-1,11-3-104,5-4 0,15-8 0,15-14 1,11-7-1,8-4 0,6-6-72,2-4 1,-1-5 0,-1-11 0,-5-3 0,-8-5-250,-4-2 1,-5 5 0,-4-8 0,-8 1 327,-4 2 1,-5-1-1,-3 8 1,-4-2 0,-2 2 745,-6 3 0,-4 4 1,-7 4-383,-7 8 0,-5 5 1,-2 4-1,0 8 0,-1 9 342,1 7 0,2 12 0,5-5 1,7 2-311,4 0 1,6-6 0,4 4 0,7-2 0,5-5-1054,2-3 1,8-9 0,-1-2 0,0 0 694,3 0 1,-7-7 0,6 2-1,-1-7 1,-1-7 132,-2-8 0,7-4 0,0-2 0</inkml:trace>
  <inkml:trace contextRef="#ctx0" brushRef="#br0">23422 16562 7569,'0'-14'1484,"-3"2"181,-4 3 0,5 4 0,-8 12 0,3 10-803,0 9 1,0 14 0,7 12-1,2 2-746,6 5 1,-4 3 0,10 2 0,3-3 0,0-2-748,-3-2 0,5-10 0,-5 3 0,5-8 0,2-6 0,0-10-2363,1-10 1,-8-6 2993,0-10 0,0 0 0,7 0 0</inkml:trace>
  <inkml:trace contextRef="#ctx0" brushRef="#br0">23273 17158 7569,'-22'7'822,"1"0"480,0-2 0,11-3 0,13-4-694,16-5 0,11-5 1,13-10-1,0-1-378,-1-5 0,8 4 1,2-4-1,0 2-230,0-3 0,7-4 0,-5-9 0</inkml:trace>
  <inkml:trace contextRef="#ctx0" brushRef="#br0">24379 16222 11851,'-12'-9'802,"0"6"1,8-1 0,-6 8 0,-2 11-367,-4 4 1,-3 11-1,-2 6 1,-1 4 0,1 2-493,0 1 1,7-3-1,2-2 1,2-5-837,6-2 0,4-12 1,7-12 11,7-5 1,12-4-1,5-8 1,-1-9-1,1-9 515,-5-5 1,-2 4 0,-3-4 0,-2 0 0,-3 3 991,-1-1 1,-11 3-1,3 6 2796,-4 1-2809,-3 9 1,0 8 0,0 15 0,-3 13 0,-1 7-396,-3 6 1,-1 4 0,8 4 0,0 2 0,0 2-1112,0-1 0,8-4 0,1-1 0,3 0-3914,4-1 4806,3-9 0,3 7 0,-1-7 0</inkml:trace>
  <inkml:trace contextRef="#ctx0" brushRef="#br0">24251 17115 7110,'-21'12'-177,"0"5"2390,-1-10 0,15-3 1,12-11-1527,14-7 1,24-5 0,-1-2 0,3 0-1126,0-1 0,5 1 0,-1 2 1,-2 3-1,-4 4 0,-8 2-3748,-6 6 4186,-6 1 0,-1 3 0,-1 0 0</inkml:trace>
  <inkml:trace contextRef="#ctx0" brushRef="#br0">19167 18710 7569,'-12'0'168,"-4"-3"0,11-4 0,7-4 1,10-4-1,7 4 0,2 1 0,1 5 121,-1 3 1,0 2 0,0 2 0,1 5 0,-3 10 32,-5 9 1,5 0 0,-8 12 0,4 4-69,-1 6 1,-7 1 0,5-6-1,-3-3 1,-4-2-385,-3-11 29</inkml:trace>
  <inkml:trace contextRef="#ctx0" brushRef="#br0">19774 19049 14068,'22'-1'-115,"30"-9"-116,-3-9 0,1-9-208,-3-5 0,-9-3 0,-5-6 0,-4-1 0,-8 3 107,-5 5 0,-11-3 1,2 10-1,-7 2 700,-7 2 1,-12 10-1,-12 2 1,1 5 125,-1 9 0,-7 8 0,5 13 0,0 3 0,5 5-203,4 2 1,5 0 0,5 5 0,7-5-1,7-2-449,7-5 0,14-3 0,15-1 0,4-3-610,2-5 0,10-5 0,5-9 0,5 0-2771,1 0 3539,1-9 0,-9-3 0,-3-9 0</inkml:trace>
  <inkml:trace contextRef="#ctx0" brushRef="#br0">19474 19049 6051,'-12'-30'0,"-16"-5"0,4 2 0,-6 0 0,1 0 77,1 0 0,7 7 0,9-3 0,2 6 381,6 1 1,1 1 0,3 0 0,3 2-177,4 5 0,5-3 0,9 8 0,3-1 0,4-1 0,7 1-246,6 1 1,-1-1 0,-2 5-1,-3-4-173,3-3 0,-7 7 0,-3-2 306,-4 5 1,-6 4 74,-3 5 0,-15 5 1,-17 12-1,-7 4 1,-4 8-1,2 4 331,2 2 0,6 6 1,3-4-1,8-3-263,5-1 1,2-9 0,5-3-1,6-5-395,11-1 1,13-10 0,1-5-1,-15-6-33</inkml:trace>
  <inkml:trace contextRef="#ctx0" brushRef="#br0">20614 18476 7569,'-3'-35'0,"-2"-1"0,-2 1 869,3 2 0,1 2 427,3 10 0,3 14 0,1 11 0,3 17-747,-2 10 0,5 12 1,-1 9-1,3 2-703,4 5 0,3-7 0,5-2 0,4-5-324,8-3 0,-3-9 0,2-4 0,3-8-4123,2-7 4601,-7-5 0,8-9 0,-8 0 0</inkml:trace>
  <inkml:trace contextRef="#ctx0" brushRef="#br0">20507 18710 7569,'-21'7'3102,"0"0"-2722,9 0 0,19-16 1,17-6-1,9-1-605,12 2 1,-1-5-1,13 7 1,2-2-628,3 0 0,2 7 852,-1-8 0,1 1 0,0-7 0</inkml:trace>
  <inkml:trace contextRef="#ctx0" brushRef="#br0">21932 18348 7569,'-14'-7'0,"2"-2"0,3-3 708,4-5 0,-4 6 0,-1-1 600,-1 2 1,3 8-1,-3 14-836,1 9 0,3 22 1,7-1-1,0 3-269,0 0 0,2-3 1,6 1-1,8-3 0,10-4 1,12-10-395,9-10 0,8-6 0,6-13 0,-2-4-335,-2-7 1,-12-14 0,-3-8 0,-11-4 181,-7-3 1,-12 1-1,-8-1 1,-8 3 248,-11 5 0,-20-3 0,-12 10 0,-8 2 0,-6 2-328,2 3 1,9 9 0,3 5 422,9 5 0,-2 2 0,7 0 0</inkml:trace>
  <inkml:trace contextRef="#ctx0" brushRef="#br0">3425 13820 7569,'0'-31'176,"-7"7"1,0-4 0,2 4-1,3 3 1,2 0 0,0 0 1240,0-1-1386,9 1 1,-4 9 0,7 8 0,-3 8 0,-4 11 82,-3 3 1,-2 11 0,0 1-1,0 4-24,0 3 0,-7 13 0,-2 7 1,-3 4-1,-5 5 0,-2 3 28,-2 2 0,-7 16 0,-1-2 0,3 2-67,3 1 0,9-5 0,2-3 0,2-7 0,6-4-75,1-8 1,3-14-1,0-4 26,0-13 0,0-6 0,0-3-411,0 1 358,0-11 0,0-3 1,-2-16-29,-5-6 0,4-7 0,-6-7 0,2-8 0,-3-4-114,-1-2 0,6-3 0,-2-3 0,2-4 187,-2-2 1,5-3-1,-3-6 15,10-1 1,-1 0-1,10 0 1,3 1-1,2-1 1,2 2-1,1 6 153,-1 6 0,0 5 0,0 5-180,1 5 1,-1-1-1,-2 12 1,-3 6 36,-1-1 1,-8 9-1,4 1 1,1 2-588,0 0 555,2-1 0,-2 18 1,-5 4-1,-4 5 1,-3 5-1,0 4 1,0 10 175,0 9 0,-8 0 0,-1 12-137,-3 7 0,-2-2 0,-7 7 0,-1-5 1,1-4-1,0-6 39,0-6 0,6-5 1,4-5-140,1-5 1,-4 3-1,7-9-372,2-3 1,0-3 0,1-1-1,-3-1 446,2 0 0,-7 10 0,0 2 0</inkml:trace>
  <inkml:trace contextRef="#ctx0" brushRef="#br0">3531 13628 7470,'0'-9'-18,"-2"9"53,-5 12 0,-12 7 0,-12 4 0,-2 3 0,-5 5 1,-2 0 130,-2-1 0,-3 8 0,-3-2 0,-1 4 16,1 2 0,4 1 1,3-3-1,6-5 1,7-6 199,4-6 0,3-11-145,-1-5 1,13-7-439,9-7 0,12-14 1,16-14-1,10-6 1,9-1-1,10-1 66,4 1 0,10-1 0,0 1 118,-2-1 1,-3 10 0,-2 5 0,-3 7 0,-4 4 0,-7 5 166,-5 3 1,-5 9 0,-5 12-351,-6 6 1,-8 18-1,-7 23 1,-7 12-1,-7 14 200,-7 12 0,-2-37 0,-3 3 0,-5 2 0,1 0 0</inkml:trace>
  <inkml:trace contextRef="#ctx0" brushRef="#br0">7999 10439 7569,'0'-21'-453,"0"0"1,2-1 0,5 4 641,7 3 0,-4 8-71,-3 14 1,-5 5 0,-4 9 0,-5 1-1,-7 1 42,-5 6 1,-10 4-1,-1 9 1,-4 1-68,-3-1 1,-6 3 0,-4 2 0,-3 5-1,3 0 17,2 0 1,5-2-1,4-8 1,8-1-206,4-6 1,5 3-1,5-10 1,7-2 0,5-2-943,2-3 1037,0 0 0,0 1 0,0-1 0</inkml:trace>
  <inkml:trace contextRef="#ctx0" brushRef="#br0">7254 11056 7569,'21'-10'-179,"-6"8"1,-4-3-1,1 10 213,0 9 1,-7 5 0,2 5 0,-7 4 0,-7 7 111,-7 6 0,2-1 0,0-2 0,2-5-4,6-3 1,1 6 0,6-8-1,6-2 1,12-5-127,13-6 1,13-6-1,7-9 1,5 0 83,7 0 1,5-2 0,-2-5-101,2-8 0,0 6 0,-7 0 0</inkml:trace>
  <inkml:trace contextRef="#ctx0" brushRef="#br0">16848 18561 7569,'-9'0'1875,"9"-2"1,12-3-1603,7-2 1,4-10 0,3 5 0,5-2 0,0 0-730,-1-2 0,1 4 0,-5 0 0,2 3 135,-2 4 0,-9 2 0,-5 6 595,-3 4 0,-4 5 1,-12 11-1,-7 6 0,-3 4 767,3 0 1,-5 7 0,7-7 0,0 2-243,5 1 1,5-8 0,2 5-797,0-2 0,9-3 0,6-9 0,4-5 1,4-6-166,6-6 1,-3-4 0,9-6 0,0-6 0,-1-5-575,-6-2 1,3 0 0,-3 2 0,-4 2-610,-8 3 0,3 0 403,-5-7 942,-4 0 0,9-1 0,-8 1 0</inkml:trace>
  <inkml:trace contextRef="#ctx0" brushRef="#br0">18912 17136 7569,'0'-21'2173,"0"0"-277,0 9-1050,0-7 0,0 19 0,0 0 0,-3 12-274,-4 7 0,3 9 0,-11 3 0,-1 4-377,-3 10 0,-2-4 0,-1 6 0,3-7 0,3 0-72,2-2 1,7-10 0,-5 1-967,2-6 0,6-11 0,8-7 226,3-10 1,10-7 0,-5-11 0,2-3 438,0-3 0,-2-6 0,5 4 0,-6 0 0,1 1 291,0 4 0,-7-5 0,4 3 0,-2 2 711,0 2 0,8 3-216,-8-1 0,2 11 0,-4 6-365,2 10 1,-2 6-1,-10 13 1,-5 4-1,-1 8-763,-6 4 1,-2-5 0,0 1 519,5 2 0,-5 2 0,7 2 0</inkml:trace>
  <inkml:trace contextRef="#ctx0" brushRef="#br0">1276 8760 7569,'0'-22'-17,"-9"-8"1,7 6-1,-6-4 1,4 2-1,-1 0 1,-2-3-1,2 1 1,3 0-1,-1-1 1,-1 3-1,-3 3 1,0 1-1,-1 1 1,-1 0 38,-3 0 0,-2 6 0,-10 4 0,-4 1 0,-7 8 0,-8 7-111,-7 9 0,3 7 1,-10 7-1,-2 8 0,-2 4 126,-3 2 0,5 1 0,7 0 0,12-1 0,7 1 60,7-1 1,11-2-1,13-2 1,14-5-15,16-2 0,12 4 1,12-9-1,12-4 0,12-8-4,7-5 1,2-2-1,2-7 1,3 0-72,2 0 0,5-2 1,-9-5-1,-6-7 1,-1-5-156,-6-3 0,3 1 1,-12-2-1,-6-3 3,-6-3 0,-14-9 0,-12 3 0,-6-3 0,-8 0-28,-7 3 1,-24 2 0,-16-5-1,-16 7 122,-15 8 0,-21-1 0,-3 17 1,-4 2-1,-7 3 212,-5 2 0,9 9 0,-9 6 0,10 3 14,11 4 1,5 1-1,12 3 1,4 5-1,15 0-12,14-1 1,12 6 0,7-8 0,11-2-88,15-2 1,14 2 0,24-3-1,9-6 1,12-3-121,14-2 1,0-7 0,9 2 0,-1-5-80,-1-2 1,0 0-1,-9 0 1,-8 0-1,-11 0-182,-12 0 0,-9-9 135,-8-5 1,-18-5-1,-24-3 88,-19 1 0,-17-3 0,-11-1 0,-15-6 125,-11-2 0,-1 7 0,-11-3 0,5 8 21,2 7 0,2-3 1,7 10-1,10 3 0,9 4 1,5 7 37,5 7 0,12-2 0,6 2 0,8 2-69,7 3 0,4 3 1,13-1-16,4 0 0,7-2 1,14-5-1,10-4 1,10-3-1,8 0 1,8-5-4,7-7 1,-12 1 0,3-10 0,-10-3-1,-10-2-94,-4-2 1,-22 7 0,-4 2-932,-14 2 1009,-29 3 0,-14-2 0,-19-3 0</inkml:trace>
  <inkml:trace contextRef="#ctx0" brushRef="#br0">20677 7569 7569,'-14'-9'-295,"2"-6"335,3-4 0,-5 5 0,4 0 0,1-2 1,-1-3-1,6-3 0,-1 1 0,0-2 0,-2-3 1,2-3 510,3 3-469,2 3 0,0 1 1,0 1 53,0 0 0,0 7 131,0-1-224,-9 11 1,1-6 0,-10 10 0,-8 0 7,-5 0 0,-5 3 1,-9 4-1,-4 7 1,-8 5 173,-4 2 0,4 10 0,0 2 0,0 2-59,3 1 1,4-8-1,15 5 1,9-2-1,7-3-69,5 3 1,9-7 0,-2 4 0,7-5 0,5-1-169,2-1 0,12 0 0,0-2 0,7-2-38,0-3 1,4 0-1,-1 7 1,-1 1-56,3-1 0,-7 0 1,2 0-1,-8 1 105,-3-1 1,-11 10 0,3 2 0,-4 2-1,-3 1 199,0 1 1,-10 4-1,-4 1 1,-5 1 0,-4 1 98,-6 6 0,3-3 1,-9 8-1,-3-1-28,-2 0 0,0-6 0,2 1 0,5-4 0,2-2-54,5-1 0,12-9 1,4-5-1,3-4-214,0-3 1,2 1 0,13-1-1,8-2 1,10-3-149,10-1 1,4-8 0,2 4 0,3-1-29,5-5 1,-3-3 0,7-2 0,1 0-122,-1 0 277,-7 0 0,13 0 1,-11 0-1,-2 0 83,-2 0 0,-4 2 1,-4 3-1,-4 2 1,-2-2 145,-5-3 0,-9 5 91,-3 0 1,-7 0-88,7-7-113,-9 0 0,14 0 0,-5-4 1,5-6-121,2-4 1,10-17-1,2 8 1,2-6-1,1-4-10,2 0 1,-8 5 0,1-7 0,-5-1 32,-5 3 1,3-7 0,-14 7 0,-1-3-156,0 1 280,-1-1 0,-11-6 0,-2-1 0,-4 1 134,-3-1 0,7 1 0,-2-1 1,3-2-1,-1-2-329,-2-2 1,0-1 0,9 7 0,3 1-14,2-1 0,0 8 0,-5 2 0,3 0 53,2 0 1,0 0 0,-7-5-1,-2 5 1,-5 0 192,-7 0 1,-5 4 0,-5-4 0,-2 0-1,-5 2-57,-2 1 0,5-1 1,-5 5-1,2-2-134,5 2 0,2 2 0,3 3 1,0 0 22,0-1 1,-1 1-1,1 2 1,-3 5-1,-2 5 14,-2-1 1,-7 8 0,4-5-1,-5 4 1,-6 6 97,-5 4 1,-12-3 0,2 11 0,-7 1-19,-7 3 1,5 2 0,-5 1 0,7-1 3,7 0 0,-2 0 0,12 1 1,5-1-1,6 0-24,5 0 1,5 1-1,10-1 1,4 3 0,3 2-155,4 2 0,2 3 0,3-3 1,0 7 135,0 6 1,8 1 0,-1 3 0,0 2-23,2 3 0,1-1 0,6-6 1,-2-1-1,1 1 162,-4 0 0,8 6 1,-7 1-1,0-1 0,-3 1-139,1 0 1,-8-1 0,8-4-1,-3 2 27,0 3 1,2-8-1,-4-9 1,4 1-17,3-1 1,-5-10 0,8 1 0,1-8-1,3-1 99,2-4 1,3 1 0,4-7 0,8 2 0,6-2-114,8-3 1,4-2 0,10-2 0,0-5 5,0-8 0,0 4 0,-1-3 1,1-3 21,0-2 0,-3 0 0,-1 0 0,-6 3 0,-4-3 114,-10 2 1,2-6-1,-6-6 1,2 1-1,-3 0-68,-7-1 1,3-9 0,-3 3 0,-2-5-83,-2-3 0,-12-2 1,-5-4-1,-5-8 44,-2-4 1,-11-1-1,-11 3 1,-11 3 0,-7-3 50,-3-3 1,-9 8 0,0 7 0,3 6 0,6 8-570,3 3 1,16 4 0,3 9-1034,2 3 1,12 9 1519,7-2 0,19 14 0,14 5 0</inkml:trace>
  <inkml:trace contextRef="#ctx0" brushRef="#br0">20720 5528 7569,'-33'-2'-98,"4"-6"1,6-3 71,2-1 0,-1 2 0,-1 8 1,-3-3-1,-3-2 0,1 2 1,0 3-1,-3 2 0,-2 0 169,-5 0 0,-9 2 0,-5 6 0,-5 6 0,-7 7-29,-4 7 0,-6 5 0,6 10 0,-3-1 0,2 3-6,3 5 1,5-3-1,4 10 1,10 2-1,9 2-16,9 3 1,15 9 0,7 3-1,5 2-36,2 0 1,12-7-1,9 4 1,14-1 6,13-6 1,15-4-1,15-7 1,8-10-65,6-9 0,5-1 0,11-8 0,3-3 0,5-3-2,2-1 0,1-11 0,-59-6 1,0-2-1,54-3 0,-6-8-27,-1-6 0,-17-14 0,-8-7 0,-6-6-146,-8-1 0,-11-10 0,-7-5 0,-8-2 8,-6 2 0,-1-13 0,-13 1 0,-11-7 0,-11-2 58,-14-2 1,-12-3-1,-23-2 1,-8 3 108,-5 4 1,-13 7-1,-8 14 1,-12 8 0,-6 6 295,-8 8 0,-2 4 1,7 12-1,5 5-281,7 7 0,6 4 1,8 3-1,10 3-214,9 4 1,14 2-1,12 8 1,4-1-1,11 6-37,8 4 237,8 11 0,11-3 0,3 8 0</inkml:trace>
  <inkml:trace contextRef="#ctx0" brushRef="#br0">21294 5592 7421,'7'-22'14,"3"1"1,2-2 0,4-3-1,5-5 1,8 0 0,6 0-1,8 3 1,4 0 0,7-1 0,8 3 172,11 3 1,17 2-1,9-1 1,8 1 0,8 2-175,-51 11 0,0 2 0,0-1 0,0 2 0,4 2 0,1 1 0,-4-1 0,0-1 0,-3 2 1,-1 0 4,50-1 1,-9 6 0,-6 1 0,-10 6 3,-13 2 1,-9-5-1,-10 4 1,-11-1 20,-13-5 1,-6 4 0,-5 1-225,-5 1 0,-5-4 181,-9 8 0,-9-1 0,-3 7 0</inkml:trace>
  <inkml:trace contextRef="#ctx0" brushRef="#br0">22720 4996 7569,'-10'0'38,"13"0"1,15 0 0,18 0 118,11 0 1,10 7 0,16 3 0,12-1 0,12 3 0,10 0 66,6 5 0,-4 1 0,4 4 0,-6-1-303,-8 0 0,-16 8 0,-20-1 0,-11-2 173,-7-2 0,-21-10 0,-10 0 0,-12 2 1,-11 3 62,-12 3 0,-19-8 0,-20 0 0,-6 0 0,-7 0-43,-3 0 1,10-2-1,0 5 1,9-3-115,5 2 0,3 3 0,6 3 0</inkml:trace>
  <inkml:trace contextRef="#ctx0" brushRef="#br0">20146 7994 7569,'14'-2'99,"0"-5"1,-7 2 0,7-9 0,3-3 0,2 1-1462,2 2 1362,-9 4 0,-3 10 0,-9 0 0</inkml:trace>
  <inkml:trace contextRef="#ctx0" brushRef="#br0">20252 8015 7569,'0'-14'0,"0"0"0,9 0-284,3 2 1,9-4-1,1 9 1,-1-1 283,0-1 0,1 7 0,8-17 0,3 7 0</inkml:trace>
  <inkml:trace contextRef="#ctx0" brushRef="#br0">20486 7909 7569,'0'14'0,"-2"-2"0,-6-2 274,-6-6 1,2 6-1,-2-3 416,-2-2-1342,6-3 652,1-2 0,18-10 0,3-1 0</inkml:trace>
  <inkml:trace contextRef="#ctx0" brushRef="#br0">20592 7909 7569,'-21'0'0,"2"-2"768,5-5 1,-3 2-157,10-9 1,-2 2-22,2-2-606,4-5 0,-8 17 130,3-6 1,4 6 0,-10 2-183,-3 0 1,-2 2-1,-2 3 1,2 5 5,5 1 0,-5-6 1,5 5-1,-5-3 60,-3 0 0,1 2 0,0-4 0,0 2-42,-1-2 0,-6 4 0,-3-2 0,1-2-51,-1-3 1,10-2 0,11 0-224,8 0 0,6 0 1,18-2-1,1-3 201,6-2 0,-6-7 0,8 5 0,-3-1 161,1 1 1,-8 2-1,-7 7-60,3 0 0,-10 0 230,-7 0 0,-12 7 0,-16 2 0,-8 3 0,-4 5-3,-2 1 1,-1 4-1,0 1 1,3 1-68,5-3 1,4 5 0,12-12 0,5 5-69,7 3 0,14-4 0,10-1 0,11-5 0,14-3-105,13-4 1,13-3-1,6-2 1,1-2-1,3-5-240,-2-7 0,-3-3 0,-11-2 0,-6 0 88,-6-4 1,-7-3 0,-10 4 0,-12 1 44,-12 0 0,-11 0 0,-12-1 0,-17 1 0,-16 0-125,-17 0 1,-2 2 0,-12 2-1,-3 5 1,-1 3 325,-3 4 1,7 3-1,4 4 1,6 3 239,6 2 1,15 10-1,5-3 1,11 5-140,7 2 0,12 7 1,5 1-1,10-1 1,11 0 233,14 1 1,15-8 0,11-7 0,15 0 0,9-2-284,9-5 1,10-4-1,-2-3 1,-1-3-285,1-4 0,-13 2 0,-11-9 0,-9-2 92,-13-3 1,-1-3 0,-22 1-1,-7 0-225,-10 0 0,-11-1 0,-13 1 0,-13-2 0,-12-1 34,-10 3 1,-11-5 0,-12 14 0,-1 0 0,-1 5 413,-1 5 1,7 4 0,-1 5 0,6 7-136,7 5 0,5 2 1,12 1-1,7-1 611,11 0 0,13 0 1,18-2-1,15-5-289,16-6 1,15-6-1,16-4 1,7-6 0,7-6-558,7-5 1,-12-2 0,3-2 0,-7-3 77,-8-3 1,-18 1-1,-12 7 1,-10 2-219,-9 5 0,-17-3 1,-11 10-1,-24 2 1,-22 3 453,-13 2 1,-17 16 0,-15 6-1,1 1 1,5 1 299,8-3 0,25-2 0,7-2 1,13-3-213,13 2 0,16-6 0,15-3 0,18-5-1255,19-2 1,29 0 0,20-2 1073,13-5 0,9-15 0,-47 6 0,0-1 0</inkml:trace>
  <inkml:trace contextRef="#ctx0" brushRef="#br0">21422 5294 7187,'21'0'-240,"3"-7"1,4-3-1,10-1 336,9-6 0,12-2 0,17-4 0,11-3 0,10-3-26,12 3 1,5-4 0,-50 15 0,2 1-1,3 2 1,1 1-18,1 1 0,0 3 1,4 1-1,1 3 1,1 2-1,0 2 0,-1-1 1,-1 2-1,-1 2 1,-1 1-87,-1 5 1,0 2 0,-4 2 0,-1 2 0,-9 5-1,-1 1 1,50 20 0,-17 1-79,-15 0 0,-18-1 0,-7-2 1,-8-4-5,-6-8 0,-13-4 0,-11-3 115,-3 0 0,-1 0 0,-8 1 0</inkml:trace>
  <inkml:trace contextRef="#ctx0" brushRef="#br0">16678 4550 7569,'12'-43'70,"4"3"1,-8 2 0,-1 5 0,0 3-1,0 4 1,-2 2 326,-3 3 0,0 11 0,5 13-414,8 16 0,3 11 0,4 15 1,1 5-1,3 9 0,5 9 5,2 10 0,-4 14 0,6 10 0,0 9 0,-17-50 0,-2 1 29,-2 4 1,0 0 0,1 0 0,1 0-1,-2 4 1,0 0 0,0 1 0,0 0-1,1 0 1,-1 2 30,0 2 0,0 1 0,4 1 0,0-1 0,-4-1 0,0-1 0,0 1 0,0-1 1,0 1-1,1 1 20,-1 2 0,0 0 0,1-3 0,1-1 0,-3 2 0,0-1 0,2-3 0,0-2 17,2-1 0,0-1 0,0 1 0,1-1 1,3-1-1,1 1 0,0 1 0,0 1-8,3-1 0,0 1 0,-2 4 0,1-1-103,4-2 0,1 0 1,-2 2-1,0 0 1,3 1-1,0 1 0,-1-1 0,-2 1 1,-3-1-1,0 1 0,1-1 1,-1 0-1,-2 0 0,-1-1 1,-3 0-1,-3 0 28,-3 2 0,-3-1 0,-2-2 1,-2 0-1,-4 6 0,-2 0 0,0-2 1,0-1 34,-3 0 1,0-1-1,1-3 1,-1 0-1,-3 0 1,-2 0-1,-1-1 1,1-1 0,1-1-1,-1-1 169,-1-3 1,1-1 0,0 51 0,0-1 0,1-2-74,1 2 0,0-1 0,7 6 0,0 0 0,0-3 149,0 1 0,0 0 0,0-5 0,0 5-248,0 2 0,0 2 1,0-57-1,0 0 0,0-1 1,0 1-1,0-1 0,-2 1 6,-1 2 0,-1 0 0,-2 1 1,-2 0-1,-4-1 0,-2 0 1,-1 0-1,1 0 32,1-1 1,0 0 0,1-2-1,1-2 1,-11 44 0,3-4-1,3-11-23,2-8 1,9-8 0,-2-12 0,5-4-86,2-7 1,2-13 0,3-3-1,4-6 1,1-7-190,-1-4 1,8-13 0,-3 4 89,5-6 1,4-14 0,3-12 0,5-16 72,2-14 0,0-10 0,5-7 0,-5-7 0,-2-4-151,-5-3 0,-5-17 0,-7-4 0,-7-3 0,-4-2 47,-3-2 0,0 4 1,0-7-1,0 3 52,0-1 1,-4 53 0,-2 0 0,1 0 0,-2 1 0,0-3 0,0-1 0,0-3 0,0-1-9,-1-3 0,0 0 0,-1-3 0,1-1 1,0-2-1,-1-2 0,2-2 0,0-1 1,-1-1-1,0-1-15,-1-1 0,-1 0 0,-1 0 0,1-1 0,-2 0 0,0 0 0,-1-2 0,0-1 118,-1-3 0,0 0 1,-5 1-1,0 0 1,1 0-1,0 0 1,-1 0-1,-2 0-82,0 0 1,0 0 85,-1 4 0,1-1 0,1-4 0,0 0 0,1 5 0,0 1 0,0 2 0,0 1 0,-1-1 1,0 0 10,0 0 0,0 0 0,-3 0 1,1 1-1,6 1 0,4 1 1,-1 1-1,2 1-5,2 0 0,1 0 0,-1-1 1,2-1-1,3-3 0,1-2 1,-1 2-1,1 1 0,-1 2 1,1 1 54,-1 6 0,0-1 0,0-6 0,-1-1 0,3 3 0,-1 0 0,-1-1 0,-1-1-20,-1 1 1,0 0 0,2 1 0,1 2 0,-3 2 0,0 1 0,1 0 0,1 1 0,1 1 0,1 0 37,1 1 1,0 0 0,0 9-1,-1 2 1,0-1 0,-1 1 0,-6-51-38,-3 5 1,5 2 0,-7 5 0,-5 7 0,-5 4 0,-6 5 10,-3 5 0,4-2 0,-4 12 1,2 6-15,5 10 0,-4 7 0,1 5 0,3 2 0,3 5-44,1 3 1,8 8 11,0 8 1,2 12 0,-2 4 0,5 19-128,-1 20 0,8 6 0,-5 17 0,7 9 91,7 7 1,7 19-1,12 12 1,-11-49 0,1 2-1,1 2 1,1 0 34,4 2 0,1 1 1,-1 1-1,1 2 0,5 6 1,1 2-1,0 4 1,1 2-1,0 3 0,1 2 10,1-1 0,0 2 1,-3 1-1,-1 0 0,-1-4 1,0-1-1,0 1 1,-2-1 54,-1 2 1,-1 0-1,0-3 1,-1 1-1,0 3 1,-1 0 0,-1-2-1,0-1 1,-1-3-1,0 0 18,-1-2 1,-1-1-1,-2 0 1,-1-1-1,2 4 1,1 0-1,-1 1 1,1-1-6,0 0 0,-1 0 0,-2-2 0,0-1 0,3-1 0,2-1 0,-1-2 0,-1 0 0,0 1 1,-1 0-14,-1 0 1,-1 0 0,1 1-1,0-2 1,0-3 0,-1-1 0,-1 1-1,0-1 73,-1 0 1,-1 1 0,-1-1 0,-1 1 0,0-1 0,-1 1 0,-1-1 0,0 0-8,1 1 1,1-1 0,-3-3 0,-1 0-1,1 0 1,0 0 0,-1 0 0,0-1 99,-3 0 1,0 0-129,4-1 1,0-1-1,-3 50 1,6-2-1,-2-3 1,0-2 65,-2-7 0,-3 0 0,-4-12 0,-5 0-92,-7 3 0,-5-15 0,-3 5 0,1-5 0,0-4 67,0-5 0,2-3 0,2 1 0,5 2-81,3-3 0,-5 8 0,7-1 1,2 3-1,3-2-38,2-3 0,0 5 0,0-7 0,0-2-429,0-3 0,2-5 0,5-2 0,5-4 1,2-3-238,0-5 1,0-2 0,8-3 0,-3 1 148,-5-1 0,5-6 1,-5-3-1,5 0 0,2-2 501,0-1 0,10 8 0,2-5 0</inkml:trace>
  <inkml:trace contextRef="#ctx0" brushRef="#br0">9169 14479 7569,'-22'0'-255,"8"7"1,0 2 0,0 3 0,0 2 254,-1-2 0,1-2 0,-7-10 0</inkml:trace>
  <inkml:trace contextRef="#ctx0" brushRef="#br0">6871 14564 32637,'-21'0'0,"0"0"0,-1 0-3277,1 0 0,14 0 0,14 0 2100,19 0 1,12 0 0,7-2 0,7-3-1325,12-2 2093,-1-10 1,39 5-1,-3-9 1</inkml:trace>
  <inkml:trace contextRef="#ctx0" brushRef="#br0">9062 14202 7569,'-42'0'-1144,"9"0"1144,4 0 0,6 10 0,1 2 0</inkml:trace>
  <inkml:trace contextRef="#ctx0" brushRef="#br0">13785 5677 7569,'2'-36'-552,"3"1"502,2-3 1,10 5 0,-6-2-1,4-1 1,-4 1 0,1-1-1,0-2 1,2 1 0,0-1 0,-2 2 110,-2-1 1,4-11-1,-7-1 1,-2-1 0,-3-2-15,-2-5 1,-12-4 0,-7-3 0,-11 1-31,-11-1 0,-1 7 1,-22 3-1,-7 2 1,-7 4-46,-7 4 1,2 3-1,-16 4 1,-5 4 9,-7 2 1,-2 2-1,51 18 1,-2 1 0,-1 0-1,0-1 30,1 0 0,-2 1 0,-6 0 0,-2 1 1,-2 0-1,0 1 0,-2 2 0,-2 0 0,-2 1 1,-1 1-43,-1 1 0,0 1 0,-1 1 1,0 0-1,-2 2 0,1 0 1,-1 2-1,-1 1 0,0 2 1,-1 0 42,1-1 1,1 2-1,2 5 1,0 2-1,2-2 1,0 0 0,2 1-1,-1 2-8,-1 0 0,1 1 1,2 2-1,1 1 1,1-1-1,0 0 1,2 2-1,1 2 1,1 2-1,-1 0 25,0 0 0,1 1 1,5 4-1,1 1 1,4-2-1,1 1 1,4 1-1,2 1-32,2 1 1,1 0-1,0 1 1,-1 0-1,0 2 1,-1 1-1,-1 4 1,1 1-1,1 1 1,1 1-57,2-1 0,2 1 0,4 1 1,0-1-1,-34 30 0,7 1 48,6-1 0,8-2 0,17-5 0,-1 2 0,3 3 27,5-2 0,4-1 0,12 1 1,5 4 45,7 3 1,4-6 0,8 8 0,9 0 14,15-2 0,27 7 0,15-8 0,17 3 1,-38-39-1,4-2-42,4 0 1,4-1-1,9 4 1,2-2 0,3-2-1,2-1 1,5 0-1,2-2-120,0 0 0,2 0 0,8 3 1,2-1-1,3 1 0,1-1 0,4 0 1,3-1-1,2 0 0,2 0 71,0 2 1,0-1-1,-3-2 1,0 0-1,1 3 1,0-1-1,-2-1 1,1-2 13,1 1 1,0-2 0,0-7 0,2-3 0,3-2 0,2-3-1,-2-3 1,1-2 0,-36-5 0,0-2 0,1 0 10,2 0 1,1-2 0,0-1 0,-1-2 0,1-1-1,-1-2 1,5 0 0,-1-1 0,1 0 0,-3-1-1,0-1 1,0-1-21,-2-1 1,-1-1 0,1 0 0,2 0-1,1-1 1,-1-1 0,-3-2 0,0-1-1,-1-1 1,-1 1 0,0-2 0,-1 0-1,38-11 1,-2-3-9,-7-3 0,-1-1 0,-6 2 1,-1-2-1,-6-3 0,-2-2 0,2 0 1,-1-1 13,-2 1 0,-2-2 0,-3-1 0,-2-2 0,-5 1 0,-2-1 0,-5-3 0,-2-1 0,-3-1 0,-2-2 16,0-1 0,-2-3 0,-4 0 0,-2-1 0,-4 2 0,-2-1 1,-7-1-1,-3-2-3,-6 1 1,-4-2-1,-7 1 1,-5-2-1,-7-3 1,-6 0-1,-5 0 1,-6 1 0,-9-1-1,-8 2-37,-8 1 0,-8 2 1,-14-1-1,-7 4 0,-12 2 1,-5 4-1,-10-1 0,-5 3 8,-12 0 0,-5 4 0,31 14 1,-3 2-1,-1 1 0,-8 0 0,-2 1 1,-1 1-1,-3 0 0,-1 2 0,-2 0-112,-5 0 1,-2 1-1,-1 1 1,-3 2-1,0 1 1,-1 0 0,-2 1-1,0 1 1,0 0-1,1 1 1,1 1 0,0 0-1,0 2 1,1 0-1,-1 1 115,2 0 1,0 2 0,1 1-1,3 2 1,0 1 0,2 1-1,3 1 1,1 1 0,2 0-1,4 1 1,1 0 0,2 1-9,4-1 0,1 1 0,3 1 0,-31 3 0,4 1 0,5 2 0,2 1 0,9 1 0,2 0 0,12 1 0,3-1-122,11-2 0,5 1 0,-33 10 0,26-6 1,16 2 33,22 1 0,30-1 0,40 5 111,41-5 0,-24-4 0,5-1 0,16-3 0,1 0 0</inkml:trace>
  <inkml:trace contextRef="#ctx0" brushRef="#br0">24677 4763 7569,'-10'-43'-112,"-4"0"0,-5 3 0,-4 5 0,-6 7 65,-6 4 1,-15 3-1,-11-1 1,-13 1 0,-13 2 52,-8 5 0,-13-5 0,48 13 1,-1 0-1,-2-1 0,-2 0 1,-2 1-1,-3 0 12,-3 1 0,-3 1 0,-6 0 0,-3 1 1,-7 2-1,-1 2 0,0 0 0,0 0-141,1 2 0,-1 1 1,-13 1-1,-3 2 1,0 4-1,-2 2 1,-7 0-1,-3 2 1,37-4-1,-1 0 0,-1 0 125,-3 0 0,-1 0 0,0 0 1,-2 2-1,0 1 0,-1-1 0,-1-1 1,0 0-1,-1 0 0,-4 1 1,0 0-1,-1 1 25,-2 0 1,0 0 0,1 0 0,3 1 0,1 0 0,1 0 0,6 0 0,2 1 0,1 1 0,6-1 0,2 2 0,1 0 0,-33 8-1,2 2-15,6 1 1,3 1-1,5 1 1,3 2-1,2 1 1,3 3-1,2 0 1,2 1 3,4-1 1,2 2-1,-1 5 1,2 2 0,9-3-1,2 1 1,1 2 0,2 2-1,5 2 1,1 2 20,4-1 0,2 2 0,3 0 0,2 0 0,6-1 0,3 0 0,-28 50 62,12-3 0,26-16 0,14 2 0,19-3 0,26-1 20,29-3 1,-19-37 0,6-2 0,12-1 0,5-3 0,5 2 0,3-3-79,5 0 1,5-2 0,15 4 0,5-3 0,4-4-1,4-1 1,-32-9 0,1 1 0,1 0 0,3-1-1,1 0 1,1-1-134,0 0 1,0-2-1,1 0 1,1-3-1,0 0 1,0-1-1,0 0 1,0-1 0,0 1-1,4 0 1,0 0-1,0 0 78,2-1 1,0-1 0,1 2-1,4 0 1,0 1 0,0-1-1,5-1 1,-1-2 0,2 0-1,1 0 1,1-1 0,1 1-105,1-1 1,2 0-1,-1-1 1,1 1 0,0-1-1,0 0 1,-1-1 0,0 1-1,0-1 1,-2-1 0,0 0-1,-1-1 1,-2-1 0,0-1-1,-1 0 90,-3-1 0,-1 0 0,1-1 0,4 0 0,1 0 0,-1 0 0,-4 0 0,-1-1 0,1 0 0,-1-1 0,1 0 0,0-1 0,-2-2 0,0 0 0,0-2-6,-3-1 0,0 0 1,0-2-1,-3 0 0,0-1 1,-1-1-1,-2-1 0,-1-2 1,1 1-1,-2-1 1,0 1-1,0 0 29,-5 0 0,0 1 0,-2-2 1,37-10-1,-4-2 0,-13-1 0,-3-1 1,-5-2-1,-3-2 5,-7-1 0,-3-3 0,-8 0 0,-4-4 0,-6-3 0,-3-4 0,-7-1 0,-5-3 0,-7-2 0,-6-1-7,-5-1 0,-6-2 1,-6-5-1,-10-3 0,-10 0 1,-10-1-1,-8-4 0,-9 1 34,-10-7 0,-10 2 1,-19-6-1,-10 2 0,18 25 1,-5 2-1,-2 2 1,-8-3-1,-4 2 0,-3 1 1,-13-2-1,-4 2 1,-3 1-60,20 11 0,-2 0 1,-2 1-1,-2 1 1,-7 0-1,-1 2 1,-2 0-1,-1 1 1,-1 0-1,-2 2 1,0 0-1,0 1 1,-2 1-1,0 2 1,-1 0-1,-1 1-37,-1 1 0,-2 1 1,1 1-1,0 1 0,2 1 1,1 1-1,0 1 1,-2 1-1,-7 0 0,0 0 1,-2 1-1,1 1 0,1 1 1,1 0-1,-1 2 1,1 0-1,2 1 0,1 1 1,-1 1-1,1 0 29,3 1 0,0 1 1,0 1-1,0 0 0,-1 2 1,-1 2-1,1 0 1,1 0-1,5 2 0,1 0 1,1 0-1,1 2 1,3 0-1,0 1 0,1 1 1,2 0-10,-25 3 1,2 0-1,2 4 1,6 2-1,1 3 1,3 0-1,11 0 1,2 0 0,1 2-1,3 2 1,1 0-1,1 2 1,3 2-1,1 2 1,1 1 25,-33 12 1,4 4 0,8 4 0,3 2 22,5 2 0,2 0 0,5-3 0,4 0 0,12-1 0,3 0 0,5-2 0,3 0 0</inkml:trace>
  <inkml:trace contextRef="#ctx0" brushRef="#br0">9998 6144 7569,'-14'0'0,"0"0"0,-5 0-106,-7 0 0,2 8 0,-4 1 0,4 3 0,3 4 184,0 3 1,11-7 14,10-5 1,10-4-1,11-3 1,0 0 0,1 0-288,-1 0 0,10 2 1,2 3 193,0 2 0,17-10 0,-6-8 0</inkml:trace>
  <inkml:trace contextRef="#ctx0" brushRef="#br0">10232 6336 7569,'-63'0'-98,"11"0"1,9 0 0,15 2 97,11 5 0,8 5 0,9 9 0</inkml:trace>
  <inkml:trace contextRef="#ctx0" brushRef="#br0">28548 11672 7569,'-14'31'0,"-2"5"896,-1 4 0,10 12-642,0 4 0,12 13 0,2 4 1,0 3-1,2 6 0,3 6 1,2 6-497,0 3 1,-6-9 0,3-1 0,-1-9 0,-3-5-127,2-4 0,-6-10 0,4-5 0,-5-4-122,-2-10 1,7-7 489,0-12 0,1 0 0,-8 1 0</inkml:trace>
  <inkml:trace contextRef="#ctx0" brushRef="#br0">28527 12672 7876,'-21'0'2174,"9"0"0,12-10-1874,14-4 1,15 2-1,6-2 1,5-2-217,3-3 0,-1-3 0,1 1 1,-1 0-1,1 2-284,0 5 1,-3-5-1,-2 5 1,-5-5-1880,-3-2 2079,8 9 0,-5-7 0,10 7 0</inkml:trace>
  <inkml:trace contextRef="#ctx0" brushRef="#br0">29272 11672 7569,'-10'-23'0,"-2"4"1180,-9 19 0,2 12 0,5 11 0,7 17-513,5 15 0,2 9 1,2 6-1,5 8 1,5 7-1017,0 8 0,7-6 0,-5 5 0,5-7 0,4-5-1918,6-2 1,-3-19 2266,9-2 0,-9-10 0,5-4 0</inkml:trace>
  <inkml:trace contextRef="#ctx0" brushRef="#br0">29761 12119 7569,'0'-21'688,"-7"-1"1,2 1-86,8 0 0,6 7 0,12 2 0,3 2 0,4 6-1143,8 1 1,4 3-1,2 0 1,-1 0 539,-6 0 0,5 0 0,-7 0 0</inkml:trace>
  <inkml:trace contextRef="#ctx0" brushRef="#br0">29782 12502 7569,'-21'21'698,"9"-7"1,7-2-1,10-5-155,9-9 0,15-8 0,11-11 1,10-3-1,9-2-4348,0-2 3805,0-10 0,5 5 0,-1-10 0</inkml:trace>
  <inkml:trace contextRef="#ctx0" brushRef="#br0">30612 11609 7569,'-21'-19'6945,"-1"5"-6535,11 4 0,1 20 0,10 8 1,2 13-328,6 12 0,-6 23 0,5 5 0,-5 9-38,-2 5 1,0 0 0,0-2-1,0-3 1,0-7-448,0-7 0,0 1 1,0-20-1,0-7 1,0-9-530,0-8 0,10-11 1,2-7 626,-1-10 0,8-18 0,-7-18 1,2-11-156,1-9 438,-1 2 1,5-24 0,-5 5 0,-5-4 327,1-3 1,-8 0-1,5 2 1,-2 7 0,0 12 858,2 12 1,2 10-583,-2 7 0,-4 16 1,4 21-449,-5 17 1,-2 12-1,0 13 1,2 4-1,3 1-151,2-1 1,0 4 0,-7-5 0,0-5-192,0-4 1,3-12 0,1 2 0,6-6-111,2-8 1,2-14 0,7-14-1,0-8 200,1-6 0,-1-5 0,3-9 0,2 1 0,2 6 311,-2 7 1,-2 4 0,-1 5 0,3 5 272,3 7 1,-1 7 0,-7 9 0,1 10 0,-1 9-46,0 6 1,-7 1 0,-2 8 0,-2-3-806,-6-5 1,6 3 0,-1-10 0,3-2 0,5-4 381,1-8 0,4 5 0,-1-8 0</inkml:trace>
  <inkml:trace contextRef="#ctx0" brushRef="#br0">31676 11226 8380,'-22'21'1269,"3"3"1,3 4 0,4 8-366,3 4 0,1 12 0,8 4 0,0 6 0,3 2-640,4-1 1,2-1 0,8-3-1,-3-2 1,3-1-650,2-1 1,-1-6-1,-1-11 1,-3-5-566,3-2 1,-8-10 0,1-9 466,-1-3 1,-7-4 0,6-14-1,-6-13 489,-2-11 0,-2-7 0,-3-5 0,-2-7 0,0-9 115,-3-8 0,5-18 1,-6 4-1,1 1 182,5 1 1,3 6 0,4-3 0,6 9 0,8 10-134,10 9 0,0 8 0,10 7 1,1 9-160,4 9 1,1 8 0,3 11 0,2 7 192,3 13 0,-3 15 0,-11 15 0,-8 3 0,-4 6 645,-3 8 1,-9 4-1,-5 7 1,-7-2 0,-10 2 48,-11 3 1,-3 0-1,-11-3 1,-3-4-756,-2-3 0,0-12 0,2-11 1,5-7-2469,2-8 1,3-7 2324,7-13 0,-1-6 0,1-9 0</inkml:trace>
  <inkml:trace contextRef="#ctx0" brushRef="#br0">24081 8313 7569,'10'-12'-73,"-6"3"0,10 9 0,3 0 0,0 2 1,-3 5 127,-7 7 0,-2 5 1,-1 3-1,3-1 0,-2 0 58,-3 0 1,-9-6 44,0-1 0,0-12 1,7-2-72,0-12 0,0-9 0,0-7 0,0-8 0,0-4 12,0-2 0,0-3 0,0-5 0,0-7-49,0-4 0,-9 2 0,-5 0 0,-5-3 1,-3 3-74,1-2 1,-5 9-1,0 2 1,5 8 0,0 6-32,4 8 1,10 4 0,-3 6 47,1 3 0,9 6-21,0 9 1,7 16-1,10 8 1,-6 7-1,-1 9 57,-5 7 1,-3 17 0,-2 14 0,0 7 0,-2 5 31,-5 2 0,-5 9 0,-7-4 1,2 0-31,3-5 0,9-7 0,-2-4 0,5-8 85,2-7 1,0 0 0,0-16 0,2-5 0,3-5-36,2-5 0,3-9 0,-6 3 105,3-6 0,10-11-128,-3-5 0,3-14 0,-1-9 0,-2-8-309,3-4 0,-8-10 0,-2 0 0,-4-9 0,-3-10-14,0-4 0,0-10 1,-3-3-1,-4-1 98,-7-5 0,-5-1 0,-2 3 0,0 7 0,-1 8 26,1 6 0,7-2 0,0 9 0,0 3 380,2 2 0,-7 12 0,7 5 0,0 4 361,5 3-545,5 9 0,2 19 0,0 19 0,0 10 0,0 13-19,0 10 1,0 12 0,0 21 0,0 7 49,0 5 0,-3-2 0,-1 2 0,-3 2 0,2-4 58,3-8 0,4-16 1,3-7-1,4-5-34,3-2 0,0-10 1,4-4-1,-2-5 0,1-5 28,-4-5 1,6-4 0,-8-10 27,3 1-105,-7-10 0,4-15 0,-9-18 0,0-15 1,0-11-290,0-9 1,0-8 0,0-7 0,0-7 0,-2-7 43,-5-7 0,5-5 0,-8-12 0,3-2-208,0-2 1,0 9-1,7 12 1,0 9 302,0 12 0,0 3 0,0 18 1,0 3-1,-2 4 234,-6 8 0,6 11 0,-7 12-35,-1 3 0,8 4 1,-5 12 35,4 7 1,3 17 0,-2 12 0,-3 11-74,-2 7 0,0 15 0,7 9 0,-2 14 0,-3 10-26,-2 4 1,2-52-1,0-1 1,1 53-1,-3-4 1,2-5 24,3-5 1,2-12 0,0-1 0,0-13 110,0-7 1,2-9-1,3-5 1,4-5-30,3-7 0,-5-14 0,5-2 0,0-10 19,-1-5 1,-3-2 0,6-7 0,0-2-1,0-8-48,0-11 1,-2-12 0,5-16-1,-6-8-515,-1-5 0,-3-13 1,-7-10-1,0-12 162,0-7 0,-2 2 1,-5-2-1,-5-4 0,-2-1-82,-1 0 1,11 6-1,-6 3 1,3 11-1,0 6 116,2 5 1,1 12-1,-1 2 1,-5 12 380,-1 7 0,6 12 1,-5 5-1,3 4 277,0 3-366,-9 9 0,13 7 0,-4 19 0,5 15-74,2 9 1,2 14-1,3 7 1,4 9 46,3 10 0,-5 7 0,5 7 0,-2 5 6,-6 0 1,1-3-1,0-11 1,2-3-1,0-6-26,2-8 0,-6 2 0,6-13 0,-2-1 0,0-2 19,-2 0 1,-3-14-1,-2 2 1,0-5-302,0-2 0,0-7-442,0 3 1,0-17 0,0-12 0,0-15 671,0-11 0,0-26 0,0-14 0</inkml:trace>
  <inkml:trace contextRef="#ctx0" brushRef="#br0">24017 7399 7569,'-12'-21'-215,"-4"6"0,6 4 0,-1 1 182,-6 5 1,3 13-1,-5 6 1,-5 7 81,1 7 1,-10 5 0,-3 12 0,-4 3 0,-3 6 143,1 7 0,-8-9 1,3 10-1,4-8 1,8-7-30,4-2 1,3-5-1,9-4 1,5-8-70,7-4 6,4-12 0,3-1 0,3-6-69,4 2 0,14-9 0,12-12 1,5-5-1,2-5-233,5-4 1,5-12 0,-3-10 0,5 0 52,2-2 1,-4 8-1,7-6 1,-1 7 167,-1 8 0,4 4 0,-9 12 0,-1 5 0,1 7 60,-1 5 1,1 14 0,-10 9 0,-2 12-1,-5 7 51,-2 3 0,7 6 0,-3 3 0,5 2-1028,3 6 618,-1 1 42,1 12 0,9-7 1,2 8-1</inkml:trace>
  <inkml:trace contextRef="#ctx0" brushRef="#br0">19380 7654 7569,'0'-21'0,"0"-1"6,0 1 1,0 7 0,0 0-1,0-3 1,0-2 0,0-2 0,0 0-1,-3 2 1,-1 2 448,-3 3 1,-3 0-1,5-7-233,-2 0 1,-9 9 0,2 7 0,-8 12-10,-6 14 0,-5 10 0,-10 12 1,1 2 33,-1 4 1,3 8 0,2 11 0,5 3-1,2 0 57,5 2 0,5-11 0,7 6 0,7-2-79,4-7 0,6 5 1,4-9-1,7 1-231,5 1 1,5-10 0,2 3 0,2-3 0,-2 0-494,-2 3 1,-10 0 0,-2-8 0,-3-2 86,-4-4 0,-3 1 1,-2-8-1,0-3 0,0-3-1083,0-1 0,-9-3 1495,-5-5 0,-5-5 0,-3-9 0</inkml:trace>
  <inkml:trace contextRef="#ctx0" brushRef="#br0">18763 8611 7569,'-33'-31'144,"2"7"1,12-4 0,3 7 1549,1 7-1289,1-5 1,5 28 0,9 3 0,14 16-43,12 13 1,9-8-1,15 14 1,7 0 0,7-2-91,6 0 0,4-5 1,4-5-1,-5-4-246,0 0 1,-9-7-1,0 4 1,-12-7-1,-7-7-255,-3-7 1,-9-4-1,-4-3-300,-6 0 1,-4-3-1,-4-4 1,-8-9-66,-5-10 0,-2 0 0,-2-7 1,-5 2 592,-8 5 0,-4 2 0,-2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8403 4040,'-24'-12,"-4"-7,25 17,-6-8,30 3,15 0,6 0,15 7,2 0,3 0,11-3,5-1,7-3,7 0,7-3,3 8,0-8,-3 3,3 0,-8 0,-2 7,-7 0,-7 0,-7 0,3-2,-3-3,-3-2,-2 2,-9 3,-3 2,-2 0,-4 0,-3 0,-3 0,1 0,-1 9,-9 3,-11 9,-25-16,-18-5,-17-5,-14 5,-5 0,-9 0,-7 3,-15 4,-1 5,-6 2,-2 0,-2 0,-7 7,-1-2,1-5,9 5,5-7,4 2,3-2,0-2,12 4,7-5,9 1,5-1,9 1,8-3,9-5,5 7,16-1,19-1,14-3,13-1,8-3,8-7,14-3,7 1,5-1,9-4,2 7,3 0,5-3,11 6,-52-2,1 0,4 1,1 0,4 2,2-1,3 0,1-1,7 3,0-1,5-2,0-2,-2 2,0 1,0 1,-1 1,-1 1,0 0,0-2,0-1,0 0,-2 1,-2 0,-1 1,-5 1,-1 0,3 1,-1 0,-3-1,-1-1,-2 0,-1 0,-2-2,-2 0,1 0,-2-1,52 0,0-4,0-1,-5 1,-2-1,-3 6,0-3,1 2,-10-5,-5 1,-2 0,0-1,2 5,2 3,-4 0,5-3,2-2,-1 0,6 7,-3 0,3 2,2 5,2-4,-2 6,0-2,3 0,-15 7,10-7,-10 1,-5-1,-4 0,-3 7,3-7,-3-2,-2-3,-7-2,5 0,0 0,-1 0,-6 0,2 0,-5 0,-2 0,0 0,-1 0,1 2,0 3,0 2,2 0,3-7,4 0,0 0,0 0,5 0,-4 0,1 0,6 0,-6 0,1 0,-3 0,-4 0,6 0,-8 0,3 0,-3 0,-4 0,4 7,1 3,5-1,1 1,-1-5,5 4,-5 0,5 1,10-1,-3-2,7-4,-5 1,-1 4,-1-1,-3-7,-1 0,-6 0,-1 0,-1-7,-5-1,3 4,-2-1,-3-2,-2 5,0-5,0 4,-1 3,1 0,0 0,-3 0,-4 0,5 0,-8 0,12 0,3 0,2 0,2 0,-5 0,6 0,1 0,1 0,2 0,-5 0,1 0,4 0,-3 0,1 0,-3 0,-4 0,-3 0,-2 0,-1 0,1 0,0 0,-7-7,0 0,2 2,2 3,3-5,-3 0,1 2,-1 3,6 2,3 0,1 0,5 0,0 0,6 0,-4 0,7 0,8 0,-6 0,8 0,-3 0,2 0,3 0,0 0,2 0,-4 0,-3 0,0 0,8 0,-8 0,-2 0,-3 0,-9 0,0 0,0 0,-2 0,-3 0,-2-3,2-1,3-4,4 4,3 1,2 3,0 0,-2 3,-5 4,5-2,-8 6,3 1,0 0,-9-5,2 5,-8 0,-6-1,-2 1,-6 2,-13 15,-6-15,-20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15168 10758 7569,'11'-9'136,"-1"-3"1,-3-9 174,0-1 0,0 8 0,-7 0 0,3 0 0,1 0 0,3-1 285,-2-1 1,-3-3 0,-2-2 0,0 0-559,0-1 0,-2 1-302,-5 0 0,2 9 1,-9 5-1,-5 7 278,-7 7 0,3-2 0,-8 9 0,2 0 0,1 0 0,2 0 146,2 3 1,6-5-93,3 2 0,1-9-244,14 2 0,14-7 0,22-7 0,4-8 4,3-3 0,-1-4 0,1 1 1,-1 0 25,1-1 1,-8 1-1,-2 2 1,-4 3 304,-10 2 1,-19 11-1,-22 1 59,-11 7 1,-9 18-1,-6-1 1,-4 1-1,0 1 1,0-3-1,7-2 150,8-5 1,6 3 0,10-10-21,-1-3 1,13 4-468,9-8 1,12 2 0,14-16 0,4-3-1,1-2 1,2-2-395,0 0 1,0 2 0,5 2 0,-5 3 147,-2-2 0,-3-1 0,-6 1 0,-1 1 150,0-1 0,-14 6 0,-11 3 764,-15 5 0,-19 4 0,-2 5 0,-10 8 0,-2 3-294,0 4 0,-5-1 0,10 0 0,7-2 0,9-5-101,8-7 0,15 3 1,18-5-401,23-8 0,10-6 1,13-13-1,1 1-32,-3 0 1,5 0-1,-9-1 1,-3 1-109,-2 0 1,-14 7-79,-10 0 641,1 9 0,-22-5 0,0 10 1,-15 3-1,-11 4 278,-9 7 1,-12-2 0,-5 2-1,0 3 1,0 1-107,4 4 0,6-8-273,6 0 1,10-9 0,22 2 0,20-7 0,20-7-675,11-7 0,12-5 0,-2-3 284,4 1 0,-6 0 0,-8 2 0,-9 2 0,-10 6 531,-4 1 1,-22 3-1,-11 7-70,-15 0 0,-12 3 0,-11 4 0,-5 4 0,0 4 0,0-1 0,5 2 276,2 3 1,12 0 0,5-2 0,6-3-621,8 2 1,7-6-1,12-1 176,2 1 1,9-8-1,-1 5 1,3-5 0,4-2-23,-1 0 1,-7 0 0,-2 3 103,-3 4 1,-4 2 0,-10 8 0,-4-3 0,-3 3 0,-4 2 405,-3 2 0,-3 0 1,1 0-326,0 1 0,9-8 0,7-2-282,10-3 1,7-2 0,9-7 0,3 0 63,4 0 0,-4 0 1,4 0-1,-7-2 1,-4-3-182,-3-2-262,0 0 0,-2 16-299,-5 5 0,-4 5 0,-3 3 818,0-1 0,19 10 0,4 2 0</inkml:trace>
  <inkml:trace contextRef="#ctx0" brushRef="#br0">8977 6655 7569,'0'-14'-88,"0"-1"0,0-1 0,0-3 863,0-2 0,-2 7-613,-5-1 0,-5 11 0,-7-1 0,2 7 0,6 8 5,1 2 0,-6-5-260,1 7 1,8-9 0,7 2-186,12-5 0,9-9 0,8-3 173,6-1 0,5-6 0,5-9 0,3-2 96,1 2 1,-1 4-1,-13 6 1,-7 2 0,-4-3 166,-3-2 0,-11 8 19,-10 3 1,-19 6 0,-17 2-1,-6 0 1,-5 0 0,-5 2-1,-3 3 257,-4 2 1,7 7-1,5-6-142,9-4 0,7 1 1,10 0-364,0 2 0,11 0 0,10-7 0,12-2-148,7-6 0,5-1 1,2-8-1,4 3 1,1 0-6,0 2 0,-3-7 0,-7 8 0,1-4 212,-1 1 0,-9 7 202,-5-7 0,-9 9 0,-10-2 0,-12 5 0,-7 2 102,-6 0 0,-6 9 0,-7 5-200,-6 5 1,4 3 0,0-1 53,0 0 1,16 0 0,1 1-129,9-1 1,14-7 0,5 0-225,4 3 0,13-8 1,6-2-1,10-4-15,10-3 1,6 0-1,3-3 1,0-1 76,-5-4 0,-9 1 1,2 7-1,-2 3 1,-7 4 232,-8 7 1,-6 5-1,-10 2 1,0 0-1,-3 1 223,-4-1 1,-5-2-1,-9-3 1,0-1 0,0 1-249,-1 3 1,8-5 0,2 0-670,3 3 0,14-8 0,16 1 0,10-3-1715,2 0 2320,7 9 0,2-4 0,13 10 0</inkml:trace>
  <inkml:trace contextRef="#ctx0" brushRef="#br0">12955 6910 6284,'10'-21'505,"-8"-1"-500,17 11 1,-17-1-1,8 7 1,-3-4-1,0-3 105,-2-5 0,-5 5 0,-7 1 0,-8 1 0,-6 5-55,-7 3 0,2 4 1,-10 5-1,-1 8 1,-4 4 14,-1 2 1,-8 10 0,1 4 0,-1 5 0,0 3 54,1-1 0,-8 1 1,10-1-1,4 3-56,5 5 0,15-5 0,-1 7 0,10-3 0,4 3-77,6 2 1,1-4 0,6 4 11,4-2 1,5 5 0,9-7-1,0-5 1,0-8 55,1-8-72,-1-6 1,0-1 0,0-1-1,1 0 5,-1 0 0,0 1 0,-2-1 1,-2 3-48,-3 4 0,-7-2 0,5 9 0,-3 3 42,-4 2 1,-5 3 0,-7-1 0,-7 1-1,-5 2 52,-2 4 1,-1-4-1,-1 5 1,-3-5 109,-3-3 0,-9 1 1,5-1-1,-2-2 0,2-2 1,0-2 88,0 1 0,0-3 0,-3-1-232,8-3 0,-3 6 1,3-6-1,2 1-32,2 0 1,3 4 0,-1-4 0,4 2 0,1 5 0,3 2-96,-3 3 0,8-1 0,-1 1 0,3-1 0,-2-2 20,-3-4 0,7 4 0,-4-5 0,2 6 64,0 1 0,-8-7 0,6 1 0,-3 2 14,-4 2 0,-3-5 0,-3 1 0,1 2 144,0 2-123,0 2 11,-1 1 1,-1 6-23,-6 1 1,6 0 57,-6-8 1,13-9 0,4-4-2,3-6 0,1-2 0,8 1-32,0-1 34,0-9 1,12-3 0,10-9 0,11 0 0,9 0 0,8-2-60,7-5 0,11 2 0,5-9 0,3-3-158,4-2 0,3-2-42,2 0 0,3-3 160,4-4 1,-2 2 0,4-7-1,-4 2 1,-10 3-13,-4-3 1,-12 7 0,-10-4-1,-4 4 336,-10 3 0,0 0 0,-11 0 0,-6-1-14,-6 1 0,2 0 0,-8 0-362,1-1 0,0 8 92,-5 0 0,-4 0 0,4-7 1,-3-1-772,3 1 0,3-3 735,4-4 0,7 2 1,-2-7-107,7 2 1,3-6 0,-8 1-40,0-4 0,0 2 237,1-4 1,-3 4 0,-3-12 0,-4 5 245,-3 3 0,-1-1 0,-8 1 0,-3-1 13,-4 1 0,-2-1 1,-8 1-1,3-1-175,-3 1 0,6-1 1,-1 1-1,0-1-310,0 1 1,7-1 0,-2 1 0,5-1 0,2 0 127,0 1 0,0 2 0,0 2 0,2 5 226,5 2 0,-4-4-175,4 6 0,2-1 1,-2 4-1,-2-3 151,-3 3 0,-2 0 0,0-2 0,3-5-191,4 0 0,-2-7 0,9 2 0,2-9-74,3-10 0,3 3 1,-1-3-1,-2-2 1,-5-3-1,-5-1 231,1-1 1,-10 3 0,0 1 0,-14 6 0,-15 2 38,-13 5 1,-17-3 0,-15 8-1,1 6-315,0 3 1,-5 17 0,5-3-41,-3 7 1,7 5-1,1 7 202,9 0 0,7 9 0,9 3 0</inkml:trace>
  <inkml:trace contextRef="#ctx0" brushRef="#br0">19273 10567 7569,'-14'-24'-350,"0"-4"1,7 7 0,-7-1 590,-3 13 1,-2 9 0,-2 7 0,0 7 0,-1 5-191,1 2 0,-10 10 0,-4 4 0,-5 6 0,-5 1 124,-5 1 1,-4 9-1,-10 4 1,-2 8-135,-5 7 1,5-3 0,-5 8 0,5 0-117,2-1 0,7-6 0,3 2 0,2-8 1,5-4-1,4-4 13,8-3 0,4-3 1,12-8-1,2-4 11,3-1 0,9-3 1,-2 5-1,7-3 37,7 3 0,-2 0 1,9-1-1,3-3 1,2-1 8,2 0 0,-7 0 0,-2 5 0,-2-3 0,-6 3 59,-1 2 1,-6-5-1,-1-2 1,-6 1-36,-2-1 0,8-5 0,-6 5 1,3 0 68,0 0 1,0-4-1,7 6 1,0 0 0,0 1-81,0-1 0,9-6 0,5 4 0,3-3 0,0-1-30,-3 1 0,0-6 0,7 7 0,0-3 22,1 0 0,6 1 0,0-8 0,-2 0-11,-2 1 0,-3-1 1,1 0-1,-1 0 1,0-2 36,0-5 0,8 3 0,4-8 0,5 1 0,9-1 34,5-4 0,2-5 0,5-7 0,-2-7-40,2-5 1,-2-2-1,2-1 1,0 1-28,-7 0 0,3 0 1,-6-1-1,-2 1 1,-4 2-64,-8 5 1,-4-5 0,-10 7-1,1-2-32,-1 0 1,-9 0 0,-5-7 0,-5-3 67,-2-4 1,0 2 0,0-10 0,0-2 53,0-2 1,3-12 0,1-2 0,6-5-31,2-5 0,-8-2 1,6-17-1,-3 1 1,0-8 123,-2-5 0,-3-4 0,-4-7 0,-5 2 0,-5 5 44,0 6 0,-7 8 0,5 5 0,-3 4 107,3 3 1,-2 9 0,9 12 0,2 5-783,2 7 1,11 12-1,-1-1 517,-3 6 0,-11 39 0,-5 10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8211 5379,'43'-21,"-1"0,1-1,2 1,5 0,6 0,-4 6,-2 4,-5-1,-3 2,1 1,2-5,2 7,5 2,2 2,-4 3,7 0,0 0,-3 0,0 0,-6 0,4 3,0 4,0 7,7-2,-5 0,3 0,0-1,-3-4,5 5,-2 0,-1-3,-1 1,13-3,-4-5,2 3,1 2,-4 0,4-7,1 0,5 0,3 0,-5 0,5 0,-1 0,1 0,-8 0,3 0,-2 0,-1 0,3 0,3-7,-6 0,5 2,3 3,-7-5,1 0,-3 2,-4 0,1-2,0 5,0-5,-3 5,-4 2,2 0,-7 0,0 0,3 0,-1 0,-4 0,6 0,3-3,3-4,4 5,3-5,4 4,2 3,11 0,6 0,-2 0,-3 0,-2 0,-7 0,-2 0,-3 0,-4 0,-6 0,-4 0,-2 0,2 0,3 0,-1 0,1 0,-1 0,5 0,3 0,-5 3,-3 1,1 3,1-2,-1-2,13-3,1 2,0 5,-5-5,7 5,2-2,3 0,2 2,-10 2,-1-4,-3 2,0-2,-3 0,-9-1,-2 3,2-2,5-2,4-3,6 0,1 0,6 0,-1 7,0 0,-4-3,-3-1,-4-3,-3 0,-2 0,0 0,0 0,-1 0,1 0,0 2,0 5,7-4,0 4,-3-5,-2-2,-2 0,2 7,3 0,2-2,-3-3,8-2,0 0,2 0,-3 0,-1 0,-4 7,-6 1,-2-4,-6-1,11-3,-8 0,0 0,2 0,1 0,-6 0,1 0,2 0,3 0,-6 0,-1 0,-1 0,-2 0,0 0,7 0,-4 0,1 0,1 0,-7 0,4 2,0 3,1 2,-6 0,8-7,0 0,0 0,-1 0,-8 0,1-3,-1-1,-1-3,2 2,3 3,-4-1,4-1,2-4,-7 1,5 7,-2 0,0 0,6 0,-6 0,-3-2,-2-3,-2-2,-1 0,1 7,-1 0,1 0,-1 0,1 0,-19 10,-5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7807 6697,'-42'0,"-1"-9,10-3,-7-12,7-4,0-7,4-6,41 8,19 7,14 10,11 9,6 4,-8 3,17 3,5 1,7 4,9-4,5 6,11-3,8-2,-53-4,2 0,0-1,2 0,6 0,1 0,2-1,1 0,2-2,1 1,2-1,1-1,1-4,0-1,2 2,1 0,0-1,1-1,0 2,1 0,0-1,-1 0,-4 3,0 0,-1 1,-1-1,0 0,-1 0,2 3,0 0,-5 0,0 1,-1 1,0 0,-2 0,1 0,3 0,0 0,0 0,1 0,0 0,0 0,-1 0,-2 0,-1 0,0-2,-1-1,1-1,-4 2,0-1,6-2,0-2,-3 1,-1 1,-3-2,0 2,-2 1,-1 1,-5-4,-1-1,0 1,-1 0,57-7,-2 0,-5 9,-7-2,-2 2,-1-2,8 5,-12-5,2 5,1 2,1 0,1 0,-1 0,-1 0,1 0,-1-8,1 1,3 3,0-1,7-2,-2 4,9-4,3 5,-58 2,-1 0,54 0,-54 0,1 0,58 0,-5 0,-1 0,6 0,-8 0,-1 2,-4 5,1-4,4 4,-52-5,1-2,4 0,1 0,-1 1,0 1,6 0,0 0,3 3,2 0,2 0,2-1,3 1,0 0,1 3,0 0,-1-1,0 0,-2 2,-1 1,-3 1,0 0,1-2,1 0,-3 0,-1-1,-1-2,-1 0,-3-1,0-1,-2-1,-1-1,-3 3,0-1,-2 0,-1 0,4-2,1 0,1 0,1-1,-2-1,0 0,3 0,0 0,0 0,-1 0,0 0,-1 0,1 0,0 0,1-3,-1-1,-4 0,0 0,-2 2,-1 0,1 0,0 1,-2 1,0 0,1 0,-1 0,58 0,-4 0,-4 0,-9 0,-3 0,1 3,-3 4,-5-5,-14 8,-5-3,-4 0,-6-2,4-3,-15-2,0 0,0 0,-3 7,-6 0,-1 0,1 0,-1 0,-6 0,-1-4,3 4,-7-5,0 8,-38-10,-17 0,-19 0,-13 0,-8-7,-7-1,-9 4,-8 1,-4 3,-17 0,0 0,-6-2,53-2,1 1,-2 2,0 0,0-3,-1 0,1 3,0 0,2 0,0 0,0-3,1 1,-1 1,-1 1,-4-2,0-1,-2 2,1 0,1-2,0 0,-3 3,1 0,-1-2,0-1,0 2,-1 2,-2-1,0-1,-1-1,-1-1,-3 3,-2 0,0-3,0 1,-1 1,-1 1,-1 1,-1 0,-1 0,0 0,-1 0,0 0,0 1,0 1,0 0,2 0,1 2,1 0,2-1,2 1,5-3,2 0,3 1,1 1,3 0,1 1,2-2,0 1,-54 6,-4-2,0 0,0 3,7-8,-5 7,2-2,-2 1,-2-4,58 1,0 0,-5-2,0 1,-2-1,-1 1,-2 1,-2-1,-5-1,-2-1,-3 4,-1 0,-3 0,-1 0,-1-1,-1-1,1 1,1 0,1 0,-1-1,2-2,0 1,1 1,0 1,3 1,-1 0,-1 0,1 0,4 2,0 0,0 0,0-1,0 0,0 0,0-1,0 0,-1 2,-1 0,4-3,-1 0,-2-1,-1 1,1 0,-2-1,-5 0,-1 0,-4-3,-2 0,-3 1,-2 1,-3 1,-1 1,-4 1,-1 0,-9 0,-2 2,1 2,0 1,-1 0,0 0,-1-1,1 1,6-1,2 1,4 0,2-1,6 1,2 0,6-1,3 1,3 0,2-1,4-2,3-2,6 1,3 0,4 1,1 1,-57 10,18 0,1-3,12-4,9 0,7 0,0-5,7 5,10 0,6-1,6-4,-1 8,1-11,-1 3,5 0,-9 31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6595 12310,'-45'-2,"-5"-5,12 4,-4-4,4 5,-5 2,1 0,9 0,30-2,25-5,18-8,17-4,-1 1,15 1,-2 3,2-3,7-2,-3-7,3 3,3 4,-1 0,-2 0,-7 0,-14 5,-8 7,-4 5,-50 25,-25 10,-32 7,-23 8,-12-3,-7 7,-2-1,0 1,2 0,4-4,3-3,10-3,2-2,9-4,17-3,9-5,24-14,24 0,33-11,23-10,22-5,18-12,3-2,5-4,2-3,-7 7,-5 0,-7 7,-7 4,-14 11,-14-3,-32 21,-25 9,-33 6,-24 2,-14 13,-11-1,-4 4,6 5,7 5,6-5,13 0,4-3,7 1,15 0,4 2,10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11275 11524 7569,'0'11'-293,"-3"-4"317,-4-14 1,3 5 0,-11-7 0,-1 1 0,-3-1 188,-2-3 1,-1 7 0,1-4-1,0 0 1,0-3-54,-1 0 1,1-7 0,-3 7 0,-2-2-34,-2 0 1,-3 7-1,3-7 1,-8-3 0,-4 1-96,-2 1 1,-6-4-1,-6 8 1,-12-3-14,-7-1 0,-5 11 0,-10-3 0,-4 4 0,-7 3-32,-5 0 1,4 0-1,1 0 1,0 0-55,2 0 0,-2 0 0,11 0 1,5 0-1,1 0 83,-1 0 1,-2 0 0,0-2 0,0-3 4,0-2 1,0-2 0,-1 4-1,4-5 1,1 1 71,3-1 0,7 1 1,-4 4-1,2-4 22,4-3 0,0 7 0,1-2 0,-3 5-167,2 2 0,3 0 0,0 0 1,-2 0-1,-3 0-10,2 0 0,5 0 0,5 0 1,0 0 90,-7 0 1,9-3 0,-7-1 0,5-6 0,3-1 73,-1-6 1,7-2 0,-7-2-1,1 0 4,1-1 1,1 8 0,4 2-225,-6 3 0,-6 2 0,-4 7 0,-3 2 85,-1 5 1,-8 5 0,4 9-1,1 1 1,-3 1 0,3 3 81,0 3 1,0-1 0,4-5 0,-2 3-61,3 3 1,11-1 0,5-7 0,2 1 175,1-1 1,1 0-126,13 0 0,2-6 0,7-1-39,-3 2 0,1 10 0,7 5 0,-3 0 1,-2 2-197,-2 0 1,-1 2-1,10 10 1,3 2-1,4 5 98,3 3 1,-6-6 0,8 8 73,3 2 1,-6-5 0,3 3 0,2 2 0,3 0 3,2-2 0,0 4 1,0-4-1,0 5 0,-2 1 221,-5 1 1,-5 12 0,-10 6-186,1 8 1,-2 9 0,-6-4-1,-4-1 1,-2 6 0,2-1 115,2 2 1,-5 6-1,8-15-76,2-2 0,2-3 1,3-2-1,2-2 1,3-5 3,1-7 1,11-5-1,-3-3 1,7-1-99,7-5 0,5 2 79,9-10 1,2 3 0,6-5-101,6 3 0,13-7 0,4-8 17,2 3 1,3-5 0,6 2 0,1 3 0,0 2 0,0 3 0,-3-1-156,-4 1 1,-3 6 0,-6 3 163,1 3 0,-1-8 0,-13 5 1,-7-5-1,-4-2 0,-5-5 208,-5 0 1,3-6-1,-10 1-112,-2 3 0,-3-5 0,-2 2 1,-2 3-1,-3 0 53,-2-3 0,0 5 1,7-6-1,-3 1 1,-1-2-1,-4-2-222,4-5 0,1-3 0,6-1 78,4-1 1,-2 0-1,9 0 1,2 1 0,3-3-1,2-3-6,1-2 1,1-2-1,3 5 1,3-3 0,-1 0 24,3-2 1,2 0-1,9-8 1,1 3 6,0-2 1,-1-3-1,1-2 1,2 3-12,4 4 1,-4-2 0,5 6 0,-5 1 0,-3 0 1,1 5 0,-10-6 1,-2 4-1,-3 1 91,0 3 1,8-5 0,-6-2 0,4-3 24,3-4 1,13-2-1,4-3 1,5 0 0,5 0-1,10-3-136,6-4 0,5 2 0,-2-6 1,-3 1-17,-2 5 1,-2-4-1,2 2 0,-10 2-308,-9 3 1,0 2 307,-9 0 1,0 0-1,-10 0 1,-2-3 96,-3-4 1,-2 5 0,5-5 0,-2 2-72,1-2 0,13 2 0,4-6 0,5-1-30,5 0 0,-12 0 0,10-4 0,-6 4 0,-4 0-40,0 0 1,5 0-1,-7-2 1,-3 5 203,-2-1 1,-5 8 0,-2-8 0,-3 3 0,3 0-79,2 3 1,5-6 0,5 3-1,7 0 1,4 0 0,5-3-286,5-1 1,5 3 0,9-6-1,0 0 71,0 2 0,-7-4 0,-2 6 0,-3 1 232,-4-1 1,-10 3 0,-5 5 0,-4-3-3,-10-2 1,3 0 0,-10 7 0,0 0 1,-5 0 1,3 0 0,-3 0 0,1 0 0,-1 0-1,0 0-74,-2 0 0,5 0 1,0 0-1,2 0 1,5 0-20,2 0 0,2 0 0,3 0 1,3 0-25,1 0 0,3 0 0,-5 0 0,5 0 0,0 0 104,0 0 1,0-2 0,-4-3 0,4-4 28,2-3 1,-4-2 0,6-10 0,4-2-65,1-2 0,-4-3 0,-1 5 0,1-5 0,0 0 11,0 1 1,-12-8-1,-1 3 1,-6-6 145,0-1 0,-7-10 0,0-2 0,-3-1 0,0 3-3,-2 0 0,-9 5 0,-3-7 1,0-1-1,-2 3-144,-5 0 1,-5-4 0,-2 4 0,0-3-136,0-4 0,0 0 0,0 0 1,-2 3-14,-5-4 0,-12-1 0,-9-3 0,2 1 0,0-4 0,0-1 142,-3-3 0,1-2 0,7 4 0,2-2 26,5 3 1,4-1-1,10 1 1,0-3 5,0 2 1,7 10 0,3 5 0,2 0 0,2 2-1,0 0 107,0 5 1,-9 9 0,2 2-1,-5 1-7,-2 2 0,-2-7 0,-3 7 0,-4-1-82,-3 6 0,7-3 0,-4 1 0,2-1 1,0-2 26,2 0 1,2 5 0,3-6 0,0 1-319,0 0 1,0 7 0,0-2 0,0 4 0,0 3 193,0 0 0,0 0 0,-2-1 0,-5 3 174,-7 5 1,2-5-1,-2 5 1,-3-5-1,-2-2-99,-2 0 0,-3-8 0,1-1 0,-1-1-125,5 0 104,3-7 0,-6 5-15,1-9 0,7-1 0,0 1 0,0 2 0,-1 2 0,1 2 166,-2-1 1,-6 4 0,-4-1 0,-4 1 0,-3 3-22,-5-1 0,-2 3 1,-5 4-1,0-2 1,0-2 27,5 2 1,4 7 0,1 0 0,6-5 0,6 1-351,2-1 1,6 3 38,1 0 1,9-1-340,-2 1 1,5 0 108,2-1 60,0 11 1,-2 1 0,-5 13 304,-8 4 0,-4 14 0,-2 12 0</inkml:trace>
  <inkml:trace contextRef="#ctx0" brushRef="#br0">16210 11417 7569,'-12'-9'-10,"-7"6"1,3-4 0,-8 5-1,-7 2 1,-2 0 0,-4 0-1,-4 0 1,-1 0 0,-3 2-1,-2 3 1,-8 2 210,-6-2 1,9-3-1,-12-2 1,2 0-1,1-2-156,-3-5 0,3-3 0,2-6 0,4 2 1,3-3 3,5-2 0,2 0 1,5 3-1,2 2 1,5-1-1,2 1 127,5 0 1,3 9-129,1-2 0,1 5 0,0 2 1,0 0-1,-1 0-48,1 0 1,-7 12 0,-3 7 0,0 9 0,-2 3 100,0-1 0,-2 8 1,-8-2-32,0 4 0,1 2 1,-1 1-1,1-3 1,-1 0 17,1 3 0,-1-6 0,1 13 0,-1-5 1,3 0-36,4 4 1,-1 3 0,8 7 0,1-2-1,0 0-227,-1-3 1,1 5 0,7-7 219,-1 3 0,1-6 0,2 8 0,5 0 0,7-1 0,4 1-46,3 2 0,0 2 0,0 1 0,0-3 0,3-5-129,4-2 0,2 5 113,6-7 0,3 6 0,-6-6 0,0-3 0,-2-2 0,-3-3 92,0 1 0,0 0 0,-7 1 0,0 4 1,0 4-87,0 2 0,7-4 1,0 6-1,0 1 1,0 0 22,0-1 1,3-6-1,-6 4 1,4-2 48,-4-4 0,-1 3 0,-6-1 0,-4 0 37,-7 2 1,-7 0-1,-8 7 1,-6-3 0,-5 3-16,-3 3 1,-6 9 66,-1 0 0,0-8 0,10-8-114,5-3 0,4-3 1,12-6-1,5-1 0,7-1-133,4-6 0,6-2 0,4-7 0,9 2 51,10-2 0,0-2 1,12-3-1,5-2 1,4-2-24,0-3 1,8 0 0,-1 5 0,3-3-72,-1-1 0,-6-1 0,7 7 1,0 0-1,-1 1 112,1-1 1,-10 0 0,5 0 0,-2 1-30,0-1 0,-1 0 0,-9-2 1,-2-2 178,-2-3 1,-1 0 0,5 7-1,-2 0 1,-5 1-36,-2-1 0,4 0 0,-4 1 0,0-1 0,2 2-124,0 6-19,-7-6 1,7 10-1,-5-7 1,6 5-29,-1 2 1,4-4 0,-6 4 45,2-3 1,3 1 0,6-5 0,1 2 0,-1-2 0,1-2-2,-1-3 0,1-9 1,0-5-1,1-4-31,6-3 0,0 0 0,11 0 0,5-3 0,1-4 0,1-5-43,3 0 0,-9-6 1,6 3-1,-2-1 185,-7 2 0,3 2 0,-13 7 0,-1-2 81,-3 2 0,-3-4 0,1 2 0,-1 2 605,1 3-600,-1 2 0,1-7 0,2 0 0,2 2 1,5 0 22,2-2 0,3 5 1,7-5-1,2 2-221,5-2 1,-5 4 0,5-4 0,-5 5 67,-2 2 1,7 0 0,0 0 0,-2 0 0,-6 0 0,-1 0 227,2 0 0,-5 0 0,12 0 0,-3 2-96,3 5 0,-2-2 0,9 7 0,2 0-113,3 0 1,9-1-1,0 6 1,0-5-256,3-3 1,-1-2-1,6-4 1,-8 1-1,-5 3 1,-4-2 218,-5-3 1,2 6-1,-9-1 1,0-3 99,2-1 0,-11-3 1,6 0-1,1 0 47,-3 0 0,7 0 0,-2-3 1,-2-4-323,-3-7 1,0 2 0,3-2-1,2-5 1,-3-4 0,-2-6 87,-2 3 0,-2-7 1,-6 0-1,-6-2 65,-5-1 0,-5 1 0,-2-10 1,-5-5 125,-2-6 0,-3 1 0,-7-1 0,-2-3-33,-4-3 1,3-9-1,-3-2 1,1-3 0,-2-4-1,-4-5-186,-1-7 1,-6-5-1,4-9 1,-5-3-356,-2-4 0,-2 4 0,-5-4 0,-5 2 390,0-3 0,-7 6 0,7-3 0,-2 4 172,0 1 0,9 11 0,-2-9 1,5 8-1,4 6 0,3 2-153,2 3 0,9 3 0,-4 1 0,2 6 52,1 2 1,-8 4 0,5 10 0,-1 2 25,1-2 1,-5 7 0,5 3 0,-2 1 0,-3 1-90,2-2 1,-7-3 0,6 4 0,-4-4-1,1 0-78,2 0 1,7-4 0,-7 4-1,0 0 42,3 0 0,-8 2 0,5 8 0,-4 2 110,-3 4 1,-10-4 0,-4 7 0,-7 0 0,-8 4 81,-6 6 0,-17 2 0,-12-1 1,-14 1-1,-12 0-178,-9 0 0,-5 6 1,-2 4-1,-1-1 68,1 0 0,-7 7 0,-1-2 0,3 5-86,2 2 1,3 0 0,2 0 0,2 2 0,3 3 95,-3 2 0,1 0 0,-1-7 0,5 0 0,-2 0 45,-5 0 1,0 0 0,-14 0 0,0 0-31,-1 0 0,15 0 1,0-2-1,10-3 3,11-2 0,7 0 0,15 4 0,4-1-118,8-3 0,4-1 1,0 8-1,-2-2 0,-5-3 1,-3-2 97,-4 3 1,-2 1 0,-6 3 0,-3 0 15,-8 0 0,-5 0 0,-5 0 1,1 3-34,2 4 1,-5-3 0,12 8 0,-5 0-28,-2 0 1,2 0 0,5 4-1,8-4 1,3 0 0,6 0 38,4 4 1,-2-4 0,7 0 0,0 0-13,0-1 1,-7-4 0,5 5 0,-3-2-60,0-6 179,0-1 0,-4-3 0,-1 0 0,1 0 49,-5 0 0,-3 0 0,3 0 0,-2 0 1,-6 0-146,-1 0 1,8 2 0,1 5-1,10 7-410,4 5 1,9 5 408,8 4 0,9 5 0,-5 10 0</inkml:trace>
  <inkml:trace contextRef="#ctx0" brushRef="#br0">20507 8292 7569,'12'-10'-393,"7"-1"349,-17-11 1,10 1 0,-7 0 0,4 0 67,3-1 1,-7 8 0,2 0 0,-2-3 0,-1-1-7,3-4 1,1 8 0,-8 0 0,0-3 12,0-2 0,-3 1 1,-4 1-1,-9 5-45,-10 3 0,-8 2 0,-8 7 0,-1 0 1,-2-3 22,-4-4 0,-6 5 1,-8-5-1,-1 4 0,-2 3 31,-5 0 1,2 0 0,-6 0-1,-1 0 26,0 0 1,5-2 0,-4-3 0,1-2-33,6 3 1,2 1 0,2 3 0,2 0 0,3 0-16,3 0 1,1 0 0,-4 0-1,5 0 1,2 0-5,5 0 1,4 0 0,5 0 0,5 0 16,2 0 1,3 0 0,7-2 0,-1-3-67,1-2 1,-2 0-1,-3 7 1,-5-2-1,-5-3-14,-9-2 0,1 0 1,-11 7-1,1 0 49,-1 0 0,6 0 1,-6 0-1,3 0 0,8 0 3,6 0 0,0 0 0,7 0 0,0 2 5,1 5 0,1-5 0,8 8 0,0-1-2,0 6 0,-1 3 0,1 4 0,0 1-13,-1 6 1,1-3 0,-2 7-1,-3 0 1,-5 0 45,-2 5 1,4-1 0,-4-1 0,3-5-59,4-1 1,9-4 0,5 7-1,3-2 1,2-3 23,-3 3 0,8 2 0,-5 7 0,4-2 20,3-2 1,7-1 0,1 8 0,-1-1 0,0 1 0,0-1 1,0 8-1,-7-1 1,0 1 2,0 2 0,0-7 0,0 7 1,0-3 26,0 1 1,-2 0-1,-3-8 1,-2 1-1,0-3 25,-3-5 1,8 5-1,-8-7 1,3 1-36,0-6 0,0 3 1,7-3-1,0 0 1,0 1-51,0-1 1,10 7-1,4-6 1,7-1 21,7 3 1,-4-8 0,4 8-1,-4-2 1,-3 1-4,1 3 1,-11-4 0,-1 6-1,-3 1 42,0-3 0,0 4 1,-7-6-1,0 2 1,0 3 38,0-3 0,-7 7 0,0-7 0,2 2-77,3 1 1,2-1-1,0 8 1,0-3-1,0-2-18,0-3 1,0 1 0,2 6 0,3 1 5,2-1 1,-2 3 0,-10 2 0,-4 5 0,-6 0 38,-8 0 1,1 5 0,-8-5 0,1 0 10,1 0 0,-3 7 0,5-2 0,-2 2-28,2-3 1,5 10 0,4-6 0,5-1 0,3 2-16,4 0 0,3 6 1,2 1-1,2 3 0,3-3 36,2-1 0,7-4 1,-4 4-1,-1 1 37,0 3 1,8 0-62,-3-7 0,-2-8 14,2 1 1,7-3-1,8 5 1,-1-4 0,1-1 29,-1 0 1,3-6-1,-5 4 1,2-3-70,-2 1 1,-2-1 0,-5-6-1,-5-1 1,-7 1 91,-5-1 0,-4 1 0,-5 0 1,-7-3 51,-5-5 0,-3 3 0,1-7 0,2-1 0,3 1-35,1-5 0,11-2 0,-3-3 0,4 0-150,3 0 0,10-6 0,4-4 0,5-1-125,2-5 1,0 4-1,1-2 138,-1-2 1,0 0 0,0-1 21,1 3 0,-8 3 1,0-5-1,3 4 0,2 0 12,2 1 0,10 6 1,2-4-1,2 2 1,3 1-9,7 1 0,-3 1 0,8-1 0,-5-4 21,-3-3 1,8 1 0,-3-5 0,-4 2 35,-5-3 1,-10-1 0,5-3 0,-2 0 0,-5 0 19,-2 0 0,-3 2 1,0 3-1,3 2-80,4-2 0,5 4 1,10 1-1,-1-1 0,1 1-21,-1-6 0,1-1 0,2-1 1,2 3 25,3 2 1,2 0 0,-5-7 0,3-2 0,-3-3 0,-2-2 0,-3-3 1,1 6-1,-1-4 49,1 4 1,0 1-1,-1 3 1,-2 0 0,-2 0-67,-2 0 0,-1-7 1,8 0-1,-1 2-33,1 3 0,9-5 0,4-2 0,6-1-70,2 1 1,-1-8-1,1 5 1,-2-2-1,-3 0 39,-2-3 1,-10 1 0,0-1 0,-9 3 236,-10-2 1,-4-3-1,-3-3 1,-2 1-1,-5 0 112,-7 0 0,3 7 0,-1-1 0,3-1-314,5-3 0,-6 5 0,4 0 0,1-3-118,3-2 1,0 5 0,-2 2 0,-6 0 69,-1 1 1,4-4 0,-5-6 0,1 0 0,-1 0 48,-4-1 1,5-1 0,-3-6 0,-3-6 70,-1-5 1,-3-5-1,0-2 1,0-5-18,0-3 0,0-1 0,0-6 0,2 3 0,5 5-86,7 2 0,-2-7 1,2 4-1,3 1 73,2 4 1,-7 3-1,-5 0 1,-5-3-1,-2 3 87,0 2 1,-9 0-1,-6-2 1,-6-2-79,-7 1 1,2 3 0,-7 3 0,0-1 0,2-2-232,0-4 0,0 4 0,5-5 0,-2 3 65,2-3 1,10 6 0,4-6 0,2 3 0,6 0 160,1-3 0,3-2 0,0 5 0,0-3 182,0 3 0,0-5 0,-2 2 0,-3 1-105,-2-3 1,0 4 0,7-6 0,0 0 0,0-1-210,0-4 1,9-2-1,6 0 1,6-1-64,7-2 0,-4 5 0,7-12 0,-1 8 0,3 4 145,0 2 1,1 10 0,-8-5 0,2 2 62,-2 0 1,-2 3 0,-6 9 0,-3 3 0,-8-1 101,-5 3 1,-2-7-1,0 7 1,-2-2-88,-5-1 0,-5 8 1,-9-7-1,-1-1 0,1 1-135,0-1 1,-1 8 0,4-8 0,1-1 53,3-4 0,7 6 0,-5 0 0,2-1 8,6 3 0,-6-7 1,3 7-1,2-3 1,3 3 99,2 3 0,-7-6 0,0 8 0,2 0 256,3-3-286,-8 7 1,1-9 0,-8 7 0,3-5-2,-2-2 0,-1 5 0,1-7 0,1-3-41,-1-2 0,4 4 0,0 1 0,0-3 0,3-2-24,-1-3 1,3 1-1,7-1 1,0 3 33,0 5 0,0-3 0,3 9 0,1 1 0,4 0 47,-4-1 0,-1 1 1,-1 7-1,3 0-23,2-1 1,0-1 0,-7-3 0,0-3 0,0 3-17,0 3 0,0 1 0,-2 1 1,-3 0-71,-2 0 1,-10-8-1,1-1 1,-8-1-1,-7 0-65,-2 5 1,5 3-1,-8 1 1,-1 1-116,-4 0 1,-1 9 0,-3 5 0,-7 5-220,-12 2 0,-2 16 1,-12 10-1,-5 12 465,-7 14 0,-7 16 0,44-30 0,0 0 0</inkml:trace>
  <inkml:trace contextRef="#ctx0" brushRef="#br0">28038 11353 7569,'-29'-16'-36,"3"-5"10,0-3 1,0 0-1,5 3 1,0 0 0,-3 0-1,-4-1 1,-5 1-1,-3-3 52,1-4 0,-8 5 0,-6-6 1,1 3-1,1 0 58,-2-2 1,-6 7 0,-9 9 0,-2 0-1,-5 3-32,-7-1 0,-12 3 1,-4 9-1,2 5 1,0 8 17,2 3 0,0 6 0,-9 4 0,9 8 61,9 4 1,6 12-1,6 5 1,1 7-1,4 6 29,5 8 0,4 7 0,-4 12 0,32-42 0,2 1-96,2 6 1,1 1-1,-1 8 1,2 0 0,5 0-1,3 0 1,1 0-1,1 0-38,1-4 1,3 0 0,2 1 0,3-1 0,9 51 0,10-2-1,11-12-15,14-17 1,13-11-1,16-15 1,11-4 42,15-7 0,12-8 0,-46-23 0,2-2 1,0-3-1,2-2 0,2-2 0,2-2-21,3 0 0,0-1 0,2-5 1,0 0-1,-6 2 0,-1-1 0,-4-2 1,-2-2-136,53-6 1,-3-2 0,-7-8-1,-11 3 1,-12-2-136,-12-3 0,-5-3 0,-2-1 0,-3-3 218,-4-3 1,-3-1 0,-7 4 0,3-3 0,-3 3 73,-2 3 0,-2-1 0,-1-2 0,-1-2-42,-6 2 0,5 2 1,-4 1-1,4-3 1,2-3-90,1 3 1,0-4 0,-1-1 0,1-2 76,-1-5 0,1 0 0,-1-2 0,1 0 0,-3-7 7,-5-5 0,-6-7 0,-15-12 0,-9-10-68,-10-8 0,-28-15 1,6 47-1,-5 0 1,-6 1-1,-5 1 66,-4 0 1,-2 2 0,-4 1-1,-1 2 1,-3 1 0,-2 4 0,-2 3-1,-3 3 1,-2 3 0,0 1-149,-1 3 1,1 3-1,5 7 1,-1 4 0,-53-15-1,3 14-681,8 12 1,15 7 604,4 7 1,9 14 0,12 12-1</inkml:trace>
  <inkml:trace contextRef="#ctx0" brushRef="#br0">25953 9376 7569,'21'0'-168,"1"0"0,-1 0 1,-7 0-1,-12 0 0,-20 0 1,-18 0-1,-16 0 0,-7 0 4,-5 0 1,-9 0 0,-7 0 163,-10 0 0,-17 10 0,-11 1 0</inkml:trace>
  <inkml:trace contextRef="#ctx0" brushRef="#br0">24889 9419 7569,'-75'12'-48,"4"-5"0,9-5 0,10-2-490,10 0 0,16-2 591,5-5 0,18 2 0,20-9 1,9-1 9,9 4 0,1-6 0,4 10 0,5 0 1,2 0-30,5 0 0,-5 0 1,10 7-1,2 0 1,3 0 32,1 0 0,1 0 0,0 0 0,2 0 39,5 0 0,12 0 0,9 0 0,0 0 0,3 0 51,4 0 0,7 0 0,6 0 1,3 0-121,4 0 1,-1 0 0,2 0 0,-4 0-1,-2 0 29,-1 0 1,-7 0-1,-9 0 1,-5 0-41,-9 0 1,-2 0 0,-18 0 0,-8 0 152,-8 0 1,-14 0-205,-5 0 0,-16 0 0,-12 0 0,-14 2-18,-12 5 0,-5-2 0,-6 9 0,1 3 0,1-1 29,2-2 0,-1 12 1,11-2-1,-1 7 63,5 6 0,3 6 0,-6 6 0,1 8 0,2 5 111,5 1 1,-5 4 0,7 1 0,1 5-29,3 3 0,6 2 1,2 7-1,0 0 1,2-2 8,6-5 0,3 2 0,13-7 0,2 0-69,2 1 1,3 4 0,-5-8 0,2 1 0,-2-2-97,-2-5 1,-3 2 0,-2-19 0,-2-5 35,-3-4 0,-9-12 0,2 3 231,-5-6 1,-2-13-144,0-10 0,3-10 1,1-13-1,3-6-326,-2-6 0,-3-15 1,-2-6-1,-2-6 1,-3-4-267,-2-5 1,-9 3 0,2-8 0,-5 0 288,-3 1 0,1 4 0,0-7 0,-3 0 0,-2 0 69,-2 0 1,-3 3 0,5-6 0,-5 6 115,-2 1 0,10 3 0,-1 10 0,10 2 0,4 5 58,6 2 1,1 4 0,3 11 0,0 4-33,0 2 0,7-5 0,3 10 1,-1 5-1,3 5 146,0-1 1,-7 5-65,2-2 0,-7 2 0,-7-2 0,-8 7-71,-3 5 0,-16-1 0,-8-1 1,-12-6-1,-10 1-3,-7-1 0,-10 1 1,-18 2-1,-14-7-47,52 4 1,-1 1 0,-9-1 0,-2 1 0,-3 0 0,0 1 0,-1 1 0,-2 0 0,-1-1 0,0 0 9,-2-2 0,3 1 0,10 1 1,1 1-1,1 1 0,1 1 0,6-1 1,0 2-148,-51-1 0,12 3 0,9 4 0,12 6 168,14 6 0,10 14 0,11 5 0</inkml:trace>
  <inkml:trace contextRef="#ctx0" brushRef="#br0">20465 8228 7569,'-15'-7'-53,"4"-2"0,-1-1 0,0 1 0,-5 2 0,-1-1 0,-4-1 0,1 0 0,0-1 0,-1 3 0,1 0 0,0-3 102,0-1 0,-3 4 0,-2-8 0,-5-1 1,1-3 15,-1-2 0,-5 7 1,6-1-1,-3 1-33,-5 2 1,-2-4-1,-3 6 1,-2 1-1,-5 0-49,-6 4 0,1 2 1,-1 3-1,-3-2 26,-3-5 0,5 5 1,3-5-1,2 4 0,5 3 45,2 0 1,2-7 0,1 0 0,2 2-19,4 3 0,-2 2 0,10 0 0,2 0 1,2 0-32,3 0 1,0 2 0,-1 3 0,1 4 22,0 3 0,-7-5 1,-1 5-1,3-2 26,3-6 0,1-1 0,1-3 0,0 0-7,-1 0 0,1 0 1,0 0-1,-3 0-43,-4 0 0,2 7 1,-10 0-1,-1-2 0,-4-3 6,-1-2 0,2 7 0,2 0 0,5-2 33,2-3 0,-4-2 1,6 0-1,3 0 0,3 3 18,1 4 0,1-5 0,0 5 0,0-2-59,-1 2 1,1-2 0,0 9 0,-3 2 0,-2 3-3,-2 3 1,-8-1 0,8 0-1,0 0 3,-3 1 0,7 6 0,-4 3 1,4-1-1,5 3-27,5 0 1,-2 3 0,6 6 0,1 1 12,-1-1 0,1 3 1,4 5-1,-4 7 36,-3 4 0,7 10 1,-4 2-1,1 3 0,1 4-15,3 3 0,1-1 1,3-4-1,3-7 84,4-5 0,2-9 0,8-3 0,-3 1 0,2-3 95,3 0 0,-4-3 0,-4-6 0,1-1-111,0 1 0,0 2 1,4 2-1,-4 3 1,0-3-5,0-2 0,0 7 0,4 4 0,-2 6-134,3 2 0,-5-8 0,0 1 0,-1 0 0,1-3 131,5-4 1,-5 2-1,2-3 1,2-1 54,3-4 1,2-1-1,1-1 1,-1 1-83,0-1 0,-7 3 0,1 3 0,-1 4 0,0 0 34,0 0 1,-9 7 0,2-3 0,-5 6 2,-2 2 1,-2-1-1,-5-1 1,-7-1-1,-5 1-71,-2 4 1,-1 9 0,3-4-1,3-5 38,2-7 1,9 0 0,-2-9 0,4-3 0,3-2 21,0-2 1,0-8 0,0 1 0,0-1-39,0-2 0,-2 5 0,-3-10 0,-4-2 0,-1 0 20,1 3 0,-8-6 0,3 8 0,-7-3 16,-7 1 1,2 6 0,-7-4 0,-1 2-17,1 5 1,5 2 0,-7 2-1,-1 1 1,3-1-75,5 1 0,13-1 0,6 1 1,2-3-45,0-5 0,0 3 1,9-7-1,8 0 0,8-1 19,8-4 0,5-2 1,-2-3-1,6 1 30,5-1 1,3 0 0,-1-2 0,1-3-1,-1-1-16,1 1 0,-8 10 0,1 3 0,-1-3-25,-2-3 1,5 5-1,-7 3 1,0 2-1,-1 3 16,-4-3 0,-2 5 0,-3-8 1,1 1 113,-1 0 1,0-3 0,0-9 0,1-3-1,-1-4 86,0-2 0,-2-1 0,0-4 1,0 2-81,5-2 1,2-3-1,-3-2 1,3 0-1,5 0-89,2 0 0,5-2 0,11-5 0,8-8-159,5-3 0,1-11 1,1-1-1,2-6 0,3-6 50,2-6 1,7-11 0,-5 5-1,0 0 99,1 4 0,-3-2 0,-8 2 0,-1 3 0,-5 2-10,-8 3 1,-6 6 0,-5 1 0,-5-3 133,-3-2 1,6 4-1,-8 1 1,1-3-1,-1-2-135,0-2 1,8-1 0,-5 1 0,-1-3-1,3-3-139,0-1 1,1-1 0,3 5 0,-1-2 103,2-3 1,-8 1 0,1 6-1,-3 1 220,1-1 1,-3-6 0,-10-3-1,-4-3 1,0-4-40,0-2 0,-7-3 0,2 0 0,-5-2 0,-2-2-296,0-3 1,0-7 0,0 2-1,0-4 121,0-8 1,-7-4 0,-3 0 0,-1-5-218,-6 1 1,-2-6 0,-2 7 0,0 1 0,-1-3 480,1 0 1,0 0 0,0-2 0,-1 2-16,1-4 0,0 9 1,-1-12-1,1 7 0,0 7 4,0 3 1,-10-13 0,-5-1-1,-4-1-539,-2-2 0,-1 5 1,1 5-1,1 9 186,6 2 0,-3 3 1,12 4-1,5 10 1,7 9 12,4 5 0,-4 3 0,7 8 0,0 6 0,0 7-15,0 4 0,-12 12 0,0 5 0,-9 7-1010,-6 7 0,-10 7 1173,-13 15 0,-5 4 0,-1 9 0</inkml:trace>
  <inkml:trace contextRef="#ctx0" brushRef="#br0">28634 9674 7569,'-31'-19'0,"7"-2"-35,-4-15 1,4-4-1,3 7 75,0 0 1,-1-7 24,1 4 0,-10-4 0,-4-5 1,-5-2-1,-3-3-35,1 3 1,-10-5-1,-5 3 1,-5 1-1,-1 6 1,-4 4 56,-4 3 1,5 6 0,-7-4 0,0 0 0,-5 2-22,-5 1 1,-2-1 0,0 5 0,0-5 0,0 1-50,0-1 0,7 0 1,0 3-1,-5-5-14,-7 0 0,3-8 0,-8 8 0,3-2 1,-3 2 12,-2 2 0,-2-7 7,-7 3 0,-1 4-65,1 3 1,2 4 0,2 3 0,5 0-4,3 0 1,2-1 0,7 1-1,2 2 1,5 3 40,7 1 0,-2 1 1,-1-5-1,1 3 2,0 2 1,2 2 0,5-5 0,-3 3 0,1-2 57,6-3 0,-6 0 0,9 2 0,0 3 7,-3-3 1,-2-1 0,-4-1 0,-6 2-1,1 5-84,0 3 1,-7 2-1,2 7 1,-5 2 80,-2 5 0,0 5 0,0 9 0,-1 1 0,4-1 60,4 0 0,-3 0 1,10 1-1,3 1-83,2 6 1,2-6 0,2 8-1,6-3-70,6 1 0,5 6 0,5-4 0,2 2 0,5 2-20,2-2 0,10 10 0,7-3 0,0 10 20,2 4 0,-5 3 0,10 6 1,3 4-1,1 3 13,3 8 1,0-2-1,0 2 1,-2 2 49,-5 3 1,4 2 0,-4 0 0,5 2 0,2 3-16,0 2 0,2 3 0,3-3 0,4 7-19,3 5 0,10 12 0,-8-56 0,2 0 1,0 4-1,1 0 0,3 3 0,1 1-38,2 2 1,1 1-1,-2 2 1,1 1-1,2 1 1,-1 1-1,-1 1 1,-3 2-80,-1 2 1,-3 1 0,-3-2 0,-4 1-1,-5-1 1,-1 0 0,-2 1 0,-2-1 152,-1 1 1,-3-1 0,-4-8-1,-4 0 1,-4 0 0,-3 0-1,-3-3 1,-2-1 0,-2-1 0,-2 0 84,-2 0 0,0-1 0,-1-5 0,0-2 0,1-2 0,1 0 0,0-1 0,1 1-45,0 3 1,1 0 0,0-3 0,-1 0 0,-1 5 0,-1 1-1,1-2 1,1-1 0,1-3 0,1 1-47,1 0 0,0 0 0,1 5 0,1 2 0,3-4 0,1 0 0,2 0 0,1-1-65,2-1 1,2 0 0,4 1 0,3 0 0,-1 56 0,5 2 0,3-56 0,3-1-56,2 2 0,2-1 1,3 1-1,4 0 0,8-2 1,4-2-1,1-2 1,3-3 30,2-3 0,2 0 0,2 1 0,2 0 0,4-3 0,1-1 0,2-1 0,1 0 0,0-3 0,2-3 53,-1-4 0,1-1 0,6 1 0,1 0 0,-1-2 0,-1 0 0,3 0 0,0-1 27,0 0 0,1-2 1,0-4-1,0-2 0,-1 1 1,0-2-1,3 1 1,0 0-5,3 2 0,0 1 1,-3 0-1,0 1 1,0 0-1,1-1 1,-1-1-1,0 1 1,1 1-1,-1 1-6,1 3 1,-2 1-1,-3 2 1,-1 1-1,2 4 1,0 1 0,-3 0-1,-2-1-4,-2 1 0,-1-1 0,0-2 0,-1-2 0,42 40 0,-43-37 0,1-1 0,-1 0 0,0 0 62,1-1 1,-1 0-1,45 34 1,-5-11-1,6-6 20,6-6 1,17-17 0,-53-21 0,1-3 0,4-2 0,1-4 0,4-3 0,1-3-9,4-3 0,0-2 1,0 1-1,2-2 0,12-8 1,1-2-1,-1 0 1,0-2-147,-1-2 1,0-1 0,1-2 0,-2-3-1,-2-2 1,-1-1 0,3-1 0,0 0-1,-1-1 1,-1-1-7,-2 0 1,0-1-1,1 1 1,-1-1-1,-5 3 1,-1 0-1,2-1 1,1 0-1,3-2 1,1 1-1,0-2 1,1 1 0,-3 1-1,0 1 1,-1 0-1,0 0 1,-1 0 0,2 1-23,0 0 0,0 0 1,-7 7-1,0 0 1,3-5-1,1-2 1,-5 3-1,-1-1 49,-1 0 1,-1 1-1,-2 0 1,-2 1 0,0-1-1,0-2 1,-2-1 0,-2-2-1,-3 0 1,-3-1 113,-5-1 0,-1 1 0,-2 0 0,-2 1 0,35-34 0,-12-4 78,-12-5 0,-11-9 0,-14 6 1,-10-6-1,-10-10-58,-9-7 0,-16-7 0,0 48 0,-4-2 0,-2 2 0,-3-1-111,-1 0 1,-2 0 0,-5-6 0,-2-1 0,-3-5 0,-2-2 0,-4-6 0,-2-2 0,-2-3 0,-3-2-104,-1-2 1,-2 0 0,-1-3-1,-1-2 1,-5-5 0,-1-2 0,19 31-1,-1-2 1,2-1 119,-1-3 0,1-1 1,-1-1-1,0 0 1,-1-1-1,2 0 0,3-1 1,1 0-1,1-1 1,0 0-1,0-1 0,1 0 1,-1-2-1,1 0 1,0-1 62,0-3 1,1-2 0,0 1-1,1 3 1,2 0 0,-1-1 0,0-5-1,1-1 1,0 2 0,1 2-1,-1 2 1,1 1 17,1 1 0,0 2 0,1 0 0,1 7 1,2 0-1,0 2 0,-10-35 0,1 4 1,1 7-1,-1 3 0,3 9 0,1 3-157,2 5 1,1 3 0,4 12 0,-1 4-1,-18-48 1,8 21-604,4 17 1,10 28 686,0 17 0,2 14 0,-7 14 0,3 0 0,-1 0 0,3 0 0</inkml:trace>
  <inkml:trace contextRef="#ctx0" brushRef="#br0">24932 17732 7569,'-45'0'0,"-2"0"29,-3 0 0,-9 0 1,2 2-1,-2 3 0,0 2 1,5-2-1,2-1 0,7 1 1,5 5 159,4 1 1,10-3 0,-2 6-1,7 2 1,6 3 0,8 5-172,5 4 1,2-2-1,2 7 1,8 0-1,13-2-153,18 0 1,13-3 0,17-9 0,9-5-5,10-7 0,14-7 0,14-9 0,-58 0 0,1-4 1,3-3-1,-1-3 24,3-4 1,-2-1 0,-3 1 0,-1-1 0,2-4 0,-1-1 0,43-30 101,-14-3 0,-15 1 0,-25 2 0,-17 5 0,-14 2 218,-12 4 1,-33 3 0,-21 8 0,-24 6 48,-21 10 0,-19 16 0,-10 5 1,60 4-1,-1 4 0,2 1 1,0 3 176,-54 16 0,15 13 0,9 8 0,10 1-201,9 2 0,16 2 0,13 10 0,14 0 0,11-1-354,10 1 1,14-10 0,12-4 0,14-7-225,17-8 1,21-14-1,11-14 1,8-9-1,5-12-201,6-14 0,-4-13 0,10-8 0,-15-8 416,-12-4 0,-18-6 0,-20-1 0,-14-3 1,-13 3 371,-15 1 1,-19 6 0,-19 4 0,-12 8 382,-14 4 0,-16 14 0,-14 8 0,1 8 0,4 6-207,6 4 1,5 12 0,0 7 0,9 8 0,10 4-40,10 2 0,15 17 1,11-3-1,9 3-614,4 0 1,22-9-1,19-3 1,14-5 0,14-7-713,9-4 0,15-15 1,9-4-1,0-17 418,3-14 1,-10-7 0,0-5-1,-16-2 1,-17-3 445,-17 3 0,-18 2 1,-13 2-1,-11 3 562,-14 5 0,-22 13 1,-18 15-1,-10 5 1,-2 2 566,0 0 0,2 17 0,9 6 0,8 8-653,11 7 1,10-5 0,14 2 0,5 3 0,9 2-714,10 3 1,19-10 0,18-7-1,15-10-23,12-9 0,6-4 0,10-6 0,0-6 0,-2-12-332,-5-12 1,-5-5-1,-14 0 1,-7 3 661,-9-3 1,-24 0 0,-5 0 0,-12 5 0,-11 5 647,-12 9 0,-27 7 0,-18 14 0,-7 5-86,-7 8 0,-1 13 0,3 10 0,7 7 0,10 7-259,11 2 1,5-7 0,24 3-1,9-8-737,8-6 0,22-5 1,11-13-1,11-3 1,10-8-166,6-5 1,6-7 0,4-9 0,5-17 316,7-13 1,2-4-1,-2-6 1,-4 0-1,-6 2 319,-4 0 0,-7 2 1,-22 10-1,-9 4 901,-9 8 1,-13 7 0,-18 7-1,-17 9-183,-13 10 0,-20 9 0,-14 14 0,-3 8-576,3 4 0,-2 2 0,9 3 0,5 2 1,7 1-408,9-8 1,15 0 0,6-12-1,8-2-1895,7-2 0,7-5 1679,14-5 0,5-14 0,9-14 0,0-5 429,1-2 1,-8-1 0,-2 1-1,-1 0 1850,1 0 519,-7-1-2361,4 11 0,1 11 0,4 14 0,5 5-155,2 2 1,0-7 0,1 0-1,-1 0-292,0-2 1,-7 5 0,-2-8 0,0 1-252,0-1 1,-7 1 0,-1-6 0,-8 3 614,-11-2 0,-13-2 0,-7-3 1,-6 0-1,-1 2 219,-1 5 0,-6-5 0,-1 8 0,3-3 82,2 0 0,5 0 0,2-7 0,2 2 1,1 3 43,2 2 0,-5 7 1,7-4-1,1-1-483,-1 1 1,3 4 0,6-5-1,1 3 1,0 2-335,-1-2 0,1 7 0,-2-7 0,-3 2 374,-3 0 1,-9 0-1,3 5 1,-5-2 0,-8-3 310,-8 3 0,-1 1 0,-14 1 0,5-2 323,2-3 1,-7 0-1,-2 7 1,-3 1-1,-2-1 87,3 0 0,-8-7 0,5 1 0,-5 1-326,-2 3 0,0-5 0,0 0 0,0 3 1,-3 2-200,-4 2 0,-5 0 0,-9 1 0,0-1-106,-1 0 0,-6 0 0,-5 1 0,56-12 0,1 1 0,-5 0 0,-1-1 12,-1 1 0,-1-1 0,0 1 1,-1 0-1,-3-1 0,-1 1 1,1-1-1,0-1 26,-3-2 1,0 0 0,-5 2 0,-1-1 0,0-3 0,-1-1 0,-3 1 0,-1-1-1,-2 2 1,-1 0 147,-1 0 0,0 0 1,-2-2-1,-1-1 0,-4 4 1,0 0-1,-3 1 1,1 1-69,-2 0 1,0 1 0,2-3 0,0 0 0,-5 0 0,-1 0-1,-1 1 1,-1 1 63,1 0 1,-1 1 0,0-1 0,1 0 0,1 0 0,-1-1 0,0-1 0,-1 0 0,0 0 0,1 0-31,1-1 0,-1 0 0,-2 3 1,1-1-1,5-3 0,0-1 1,-1 1-1,0 0-30,2-1 1,-1 1-1,-6 0 1,0-1-1,3-1 1,-1-1 0,0 2-1,-1-1 1,2 1-1,0-1-11,2 2 1,2 0 0,-1-4 0,0 0 0,3 4 0,-1 0 0,-2-2 0,1 1-3,1-1 1,1 1 0,-2 1-1,0-1 1,3-1 0,0-1-1,1 2 1,0-1 0,1 0-1,0-1-103,1-1 0,0 0 1,3-1-1,0 0 0,2 0 1,2 0-1,4 0 0,0 0 112,1 1 0,0-2 1,0-2-1,0-1 1,0 0-1,0-1 1,2-1-1,-1 0 1,1-2-1,1-1 61,-2 0 0,0-1 0,6 3 0,1 0 0,-2 0 0,0 0 1,-1-1-1,-1 0 33,1-2 0,0 1 1,0-2-1,0 0 1,4 1-1,1-1 1,0 0-1,1 1 1,1 0-1,0 1-45,1 2 1,0 0 0,6-4 0,0 0-1,0 2 1,0 0 0,4-4 0,2 0 12,-57-13 1,2-5-1,8 0 1,0 0 0,2-2-212,4 0 1,-4-2 0,8-8 0,-1 1 5,4-1 0,6 1 0,2-3 0,0-5 0,2-4 192,5 0 0,-5-1 0,8 10 0,-1-2 106,5 0 0,5 7 0,2-12 0,3 2 0,2 1 168,2 1 0,10 3 0,-3 3 0,5-1-287,2 1 1,10 2-1,5 2 1,4 5-1,5 0 200,5 0 0,-2 7-912,9-3 1,-8 10 307,8 12 0,0 12 0,7 23 0,0 10 329,0 10 0,-2-1 0,-3 7 1,-4 0-1,-3-2 172,-5 0 1,6-2 0,-1-7-1,0-1 72,0 1 1,5-3 0,-5-5 0,0-7 0,3-2 56,-1 3 1,1-6-1,4 6-221,-2-6 0,0-8 0,5-4-20,-5-1 1,2-3-116,-9-7 1,7-10 0,-5-6 0,2-10 0,3-9-195,-2-6 0,6-11 0,-4-4 0,7-6 129,7-1 0,5-1 0,10 2 1,-1 3 182,0 3 0,-2 8 0,-2 1 0,-3 9 1,0 10 695,-2 4 0,0 3-615,-5 0 0,-5 11 0,5 10 0,-5 14-8,-2 12 1,0 5 0,3 7 0,4-5-149,7-2 1,24-3-1,14-9 1,19-5 0,23-11-94,25-15 0,-51 2 0,3-4 0,9-7 1,1-3-1,2 2 0,2-1-170,-3 2 1,1 0-1,-1 1 1,-1 4-1,-7 8 1,-1 5-1,-5 2 1,-2 6 58,46 21 0,-27 45 0,-49-21 0,1-1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3319 12225 7569,'19'-40'0,"-3"5"-107,-2 6 1,-9 6 0,0 4 0,-10 5 0,-12 6 0,-11 6 0,-14 2 0,-13 2 0,-9 6 160,-7 6 0,-7 14 0,-14 7 0,-7 8 0,-5 7 16,-2 6 1,49-25 0,0 0 0,-2 2 0,0 2-1,-4 3 1,-2 2-36,-6 5 1,-2 2-1,-1 5 1,-1 3-1,-6 3 1,-1 2 0,1 2-1,1 1 1,1 0-1,0 2-71,0 0 1,2-1-1,4-2 1,2-1 0,-3 6-1,1 1 1,7-4-1,2 0 1,6-4 0,3 0 42,3-3 1,2-1-1,4 2 1,2 0-1,7-1 1,3 0 0,5-2-1,2 1 1,-21 52 0,18-1 1,8-1-1,13 0 43,7 0 1,4 1 0,7-1 0,10-2 0,12-5-38,9-7 0,0-14 1,20-7-1,3-7 31,6-7 0,11-5 1,-2-10-1,7 1 1,5 2-48,2 4 1,1-4 0,-8 7 0,0-2-6,0-1 0,-7 13 1,-5-1-1,-7 8 0,-11 4-50,-8 7 1,-14-4 0,-5 11 0,-4-7 193,-3 1 1,1-10-1,-1-8 1,2-11 0,3-7-29,3-2 1,9-10 0,-3-5-1,8-6-37,6-8 1,-1 2-1,8-6 1,6-1 0,4 3-14,5 0 1,16-5 0,1 5 0,9-1-35,11 1 0,11-7 1,-52 0-1,3-1 0,3 0 1,3 0-1,4-1 0,3 1-61,4-2 0,1 0 1,1 0-1,1-1 1,5-1-1,-1 0 1,-1-1-1,-1-1 7,-2-1 1,-1-1 0,2 3 0,-2 0 0,-11-4 0,-2 0 0,-4 2 0,0-1-1,-6 1 1,-2-1 79,52 0 1,-17 1-1,-9 6 1,-10 1 98,-9 3 0,-14 10 0,-10-5 0,-9 2 0,-10 0-112,-4 3 1,-3 9 0,0 2 0,1-2-25,-1-2 0,0 4 0,0 0 0,3-2-66,4-2 0,8-5 0,16-3 1,12-4-1,11-2-84,8-6 1,7 1 0,4 0 0,8 2 0,-3 0 263,-2 2 0,-5-4 1,-6 9-1,-4 3 57,-4 2 0,-4 2 0,-11 0 0,1 3 0,0 2-102,0 2 1,0 3 0,-3-5 0,-2 2-158,-2-2 0,-10-2 1,3-3-1,-5 0-32,-3 1 1,8-1 0,0-2-1,-3-3 1,0-2 29,3 3 0,-5-5 1,4 0-1,-4-1 66,-2 1 0,9-7 1,4 4-1,6-1 1,2-1-43,0-3 0,9-1 0,5-3 0,7-3-8,7-4 1,-12 5 0,3-5-1,-5 4 1,-5 3 57,1 0 0,-10 0 0,-10 3 1,-2 2 98,-5 2 0,-9 7 1,-5-5-1,-2 3 1,-3 2 146,3-2 1,-7 7 0,6-5 0,-1 3-227,-1-3 1,10 2 0,-3-6 0,8-1-1,7 1 17,6-6 1,6 6 0,2-3 0,-1 0-70,1 2 1,7-4-1,0 9 1,-2 1-19,-3-4 1,-10 8 0,-1-5 0,-3 5 0,-5 3 22,-2-1 1,-10-2 0,-1-3-1,-4-2-13,-4 3 1,-2 2-1,-3 2 1,0 0 25,1 1 0,-8-10 0,-2-3 0,0-2 95,-1 0 0,4 0 0,6-7 0,0 3 38,0 4 0,1-5-102,-1 5 1,0-5 0,0-2 0,1 0 0,-1 0 25,0 0 1,8 0-1,4 0 1,5 0-53,6 0 1,13-9 0,0-3-1,4-2 1,3 0-92,0-3 1,-3 1 0,-4-1 0,-7 5 88,-5 3 1,-10-5 0,-2 7-1,-2 2-132,-5 3-150,-12 2 1,-4 2-139,-10 5 402,0-5-52,0 8 703,0-10-468,0 0-146,9 0 0,-4 0 0,9 0 47,3 0 0,-6 0 0,1 2 0,0 3-28,0 2 1,-5 0-1,7-7 16,3 0 0,-6 0-17,4 0 1,-1 0 0,7 0-23,0 0 1,1 0 0,-1 0 24,0 0 0,0 0 0,1 3 1,-1 1 48,0 3 1,1 0 0,-1-7-18,0 0 0,-7 0 0,0 0 1,3 0-45,2 0 1,-7 3 208,-5 4-199,5-5 39,-10 8-215,7-10 107,-9 0 8,0 0 0,10 0 27,4 0 1,5 0 0,5 0 0,2 0 82,2 0 1,12 0-1,0 0 1,10 0 0,4 0 55,5 0 1,10 2 0,7 3 0,4 2-6,7-2 0,13-3 1,1-2-1,13 0 1,-52 0-1,1 0-56,3 0 0,0 0 0,6 0 0,1 0 0,-3-1 0,1 0 0,3-1 0,1-1-10,3 0 0,0-1 1,-2-3-1,0 0 0,3 2 1,0 0-1,-1 0 1,0-2-1,-1 0 0,0 0-19,-4 2 0,0-2 0,5-2 0,0-1 0,-4 4 0,-1 1 0,0-2 0,0 2-13,0 1 1,-2 1 0,-4 0-1,-1 1 1,1 0 0,1-1-1,-3 0 1,0-1 0,-2 2-1,1-1 50,0 2 0,0 0 1,56 1-1,-1 0 0,-1 0-91,0 0 1,-5 0-1,8 0 1,-60 0 0,1 0-46,0 0 0,1 0 0,1-1 0,0 0 0,1-2 0,0-1 0,1-3 0,0-1 1,1 0-1,-1-2 33,-4 0 1,1-2 0,0-1 0,-1-2-1,52-16 1,-6 1 10,-6-1 0,-10-7 1,-14 5-1,-9-2 0,-10-1-164,-10-2 1,-13-2 0,-10-2 0,-10-3-284,-9-5 1,-28-7 0,-21-13-1,-27-8 1,27 35 0,-3 1 252,-4-4 0,-2-1 0,-3-4 0,0-2 0,-2-4 0,1-1 0,0 0 0,1 0 170,-2 0 0,1 0 1,3 1-1,2 1 1,4 3-1,2 0 1,3 0-1,2-1 0,3 1 1,3 0-128,3 0 1,1 0-1,3-4 1,3 0-1,-15-56 1,5-1 114,2-1 1,10-1-1,14 55 1,2-1 0,-5-56-1,8 2 177,7 5 0,14 10 0,11 1 0,6-1-86,9-3 0,9-2 0,-19 51 0,3 1 1,3-1-1,1 1 0,4-1 0,0-1-12,2 0 1,1 1 0,4 4 0,1 1 0,2-5 0,1 1-1,-1 4 1,-1 1-57,0 1 0,-1 1 0,-1 0 0,0 0 0,1 2 0,-1 0 1,-1-1-1,0 0 0,-3 2 0,-1 0 57,37-36 0,-19 4 0,-19 8 0,-9-3 89,-10 3 1,-14-6 0,-11 3 0,-15 1-35,-16-4 0,-13 6 0,-8-8 0,-10 3 0,-7 7 86,-5 7 1,-3-3 0,8 8 0,-2-3-199,-1 1 0,5-1 0,-11-7 0,-1-2 0,0-2 24,-4-3 0,4-7 1,-2 7-1,0 2 2,3 3 0,-15 10 0,7 1 0,0 3 0,3 5 54,0 2 1,-3 3 0,-2-1 0,0 1-20,0-1 1,0 0 0,2 3 0,0 3 0,0 3-23,-4 4 0,-10-6 1,3 8-1,-3 2-46,-5 2 1,-7 3-1,-9 2 1,54 10-1,-2 2 1,-2 0-1,-1 2-12,-2 0 1,-2 0-1,-7 1 1,-1 1-1,-6 3 1,-1 0-1,-6 0 1,-1 0-89,-2 0 1,0 0-1,-1 1 1,0 1-1,-1 0 1,-1 3-1,-3 2 1,-2 2-1,-3 2 1,-1 2 76,-4 1 1,-1 0-1,2 1 1,0-1 0,-1-2-1,1-1 1,2 2-1,0 0 42,5 1 0,0 1 0,-1-1 0,1 0 0,8-3 0,1-1 0,4 1 0,2-1 0,6 1 0,2 0 28,5 0 1,1-1-1,3-3 1,1 0 0,0 0-1,0 0 1,-1 1 0,0 1-2,0 1 1,1-1-1,6-3 1,0 0 0,1-1-1,0-1 1,3 0-1,1-1 1,1 1 0,0-1 21,-59 2 0,58-1 0,0 1 0,-55 2 0,0-2-35,0-2 1,-4-3-1,4 2 1,0 3-8,0 2 0,56-3 1,0-1-1,-54-3 0,3 0 1,0 2 4,-3 5 0,-4-4 1,56 1-1,-1 1 1,-1-1-1,0 1 2,-3 2 0,0 1 0,3-2 0,0-1 1,-10 1-1,-1 0 0,2 0 0,-1 0 1,2-1-1,0 0 22,2-1 1,-2 1 0,-4 3 0,-1 1 0,3-3-1,1-1 1,0 2 0,0 1-6,0-1 1,2 0 0,5-4 0,2 1 0,-2 2 0,2 0 0,2-1 0,1-1 0,0 0 0,1-1 33,-58 7 1,56-9 0,1 0-1,-55 6 1,0-5-4,1-2 0,1 7 0,8 1 0,-1-4 0,3-1-57,5-3 0,2 0 0,7 0 0,-4 0-8,-3 0 0,7-3 0,-7-1 1,-4-4 48,-13 4 1,53-1-1,-1 0 1,-3 1 0,0-1-1,0 0 1,0 0 0,-2 0-1,-1 1 3,-1 1 1,-1 1 0,-1 1-1,-2 0 1,-8 0 0,-1 2 0,3 0-1,2 3 1,2 0 0,1 3-111,3 3 1,0 2 0,0 1 0,0 2 0,6-2 0,3 2 0,2 3 0,1 2-336,3 2 1,1 3 0,-39 32 411,9 14 0,7 2 0,11 15 0,4 6 0,3 3 0</inkml:trace>
  <inkml:trace contextRef="#ctx0" brushRef="#br0">6276 14904 7569,'-36'-7'0,"3"-2"0,2-1-65,5 1 0,3 2 0,-1 7 1,-2 0-1,-5 0 0,1 2 1,-1 5-1,2 7 0,1 5 1,-3 2-1,1 1 0,-1 1 0,5 3 183,2 3 1,3 8-1,0 1 1,-1 7 0,1 7-24,0 2 0,7 10 0,2 9 0,2 5-33,6 10 1,4-3 0,9 5 0,10-10 0,9-12-92,6-9 0,1-9 1,8-15-1,-1-9 1,3-9 158,5-10 1,2-7 0,7-7 0,-5-7-58,-2-5 1,12-19 0,-5-4 0,-2-6-24,-3-4 1,-4 5-1,-8-10 1,-2-2-1,-4-2-227,-8-3 0,-4 3 0,-5 2 0,-5 2-34,-7-2 1,-14-2 0,-10-3-1,-9 0 1,-9 3 146,-5 4 1,-3-2-1,1 9 1,-1 5 87,1 7 0,1 8 1,4 11-1,4 5 0,2 7 190,5 4 1,2 6 0,3 4 0,0 9-111,-1 10 1,1 14 0,0 12 0,2 3 0,2 4-81,3 2 1,9 10 0,-2 2 0,5-2-45,2-5 1,9 0 0,8-14 0,9 0 0,9-2-13,6-10 1,8-4 0,3-13 0,3 1 21,4-5 0,-5-12 0,3 0 1,0-7-1,-5-7 62,-10-7 0,-2-15 0,-11-6 0,-3-5-12,-3-3 0,-4-9 0,-5-4 0,-7-4-69,-4 4 0,-6-10 0,-4 7 0,-9 2 0,-13 0-33,-13 3 1,-10 7 0,-12-1 0,-2 13 67,-5 14 0,-7 9 1,-9 17-1,-1 6 1,8 13 44,4 7 1,5 14 0,10 9 0,4 3-120,7-1 0,17 8 0,12 9 0,12 3 0,6 7-463,3 6 0,12 1 0,12 9 531,16 3 0,2-17 0,10-2 0</inkml:trace>
  <inkml:trace contextRef="#ctx0" brushRef="#br0">9339 14968 7569,'-43'-21'-169,"1"-1"1,-1 1-1,1 2 1,-3 3 0,-3 4 219,-1 2 1,-3 1 0,5 4 0,-3-2 0,3 2 67,2 3 1,5 4 0,2 5 0,5 8-76,2 4 1,0 11-1,5 6 1,-2 4 43,2 2 1,5 6 0,4 4 0,5 7-1,3 2 61,4 8 1,5-6-1,9 8 1,10-5-57,7-2 0,15-9 0,1-6 0,15-6 0,11-8-42,10-7 0,5-13 0,5-8 1,-1-5-68,-2-2 1,3-5-1,-15-6 1,-2-13-1,-3-7 8,-6-7 1,-13-2 0,-1-2 0,-10-3 12,-10-5 1,-14 3-1,-7-7 1,-4-1-1,-6 3-164,-4 0 0,-14-4 0,-15 6 0,-4 3 11,-2 2 0,4 12 0,-2 4 0,-5 6 143,0 2 0,-10 9 1,1 7-1,-3 10 1,1 9-20,-4 5 1,6 12 0,0 4 0,2 8 0,7 4 224,7 2 0,7 3 1,12-2-1,5 4-127,7 1 0,14 4 0,12-10 0,12-1-25,11-4 1,15-10-1,2-9 1,7-6 0,8-7 3,1-2 1,-11-6 0,5-11 0,-3-9-73,-7-10 0,0-7 1,-16-10-1,-10 1 1,-10-1-40,-8 1 1,-15-8 0,-19-2 0,-14 0-37,-17 0 1,-19-5 0,-11 8-1,-10 4 1,-9 5 28,-5 4 1,14 17-1,5 0 1,7 8-87,9 6 0,8 5 1,21 7-1,7 7 0,11 5-183,13 2 0,9 10 0,12 5 0,16 4 334,19 2 0,22 1 0,7-1 0</inkml:trace>
  <inkml:trace contextRef="#ctx0" brushRef="#br0">12189 15138 7569,'0'-21'-1,"0"-1"0,0 1 1,0 0-1,-2 0 0,-3-3 1,-4 0 20,-3 3 1,7-5 0,-4 14-87,-1 1 0,6 1 0,-10 12 142,-3 6 0,-4 10 0,-5 15 0,-5 8 0,-2 11 124,-5 7 0,-2 7 0,-3 5 0,3 7-20,5 4 1,6 8 0,13-5 0,4-9 0,5-10 137,9-9 0,17-8 1,17-13-1,6-8-245,8-4 0,4-13 0,12-3 0,3-8 0,2-8-56,-3-6 1,-4-7-1,-5-7 1,-7-8-73,-7-4 1,0-10-1,-19 1 1,-7-1-194,-10-2 1,-6-2-1,-6-10 1,-6 3 0,-12 2-47,-12 2 1,-8 7-1,-1-2 1,-1 7 181,1 12 1,-1 10 0,1 9 0,-1 7 0,1 7 120,-1 7 1,8 14 0,2 14 0,2 5 295,5 3 1,2 9 0,5 5-1,5 2 1,7 0 45,5-3 1,2-8-1,2 1 1,7-6-122,13-8 0,-1 1 0,10-13 1,-1-6-1,6-5-73,4-8 0,0-1 1,-2-3-1,-2-3-291,1-4 1,-4-4 0,1-11 0,-4-1-122,-4-6 0,-2-4 0,-5-9 0,-3-1 0,-4-2-168,-2-4 1,-3-6 0,-10-6 0,-4 2 214,-7 2 1,-7 12 0,-5 3 0,-5 11 0,0 10 216,1 7 0,-8 4 0,0 15 0,-9 9 333,-10 14 0,-12 10 0,-1 9 0,1 5 0,5 7 158,7 1 0,1-4 1,13 1-1,10-10-205,7-9 1,14 0-1,8-12-333,8-7 0,18-8 0,13-13 0,8-5-483,6-7 0,3-5 0,5-2 0,-7-1 0,-6 4-2169,-1 3 2690,0 6 0,-10-1 0,-3-1 0</inkml:trace>
  <inkml:trace contextRef="#ctx0" brushRef="#br0">14615 16477 7569,'0'-21'-77,"0"-7"0,0-1 0,0 3 0,2 3 25,5 2 0,-2 6 1,7 1 221,-3-2 0,-2 11 1,-9 12 171,-5 19 1,-12 12-1,-12 7 1,0 4-118,1 8 0,-6 7 0,8 4 0,2 1 0,4-5-58,8-5 1,5-5-1,9 3 1,0-10-123,0-9 0,9-8 0,5-11 1,8-2-110,6-3 0,-2-12 0,10-2 1,1-11-1,4-11-13,1-6 0,1-5 0,-3-10 0,-5 1-185,-6-1 1,-1 1 0,-4-1 0,-8 1 0,-4 2 45,-7 4 0,-3 5 0,-4 10 0,-8 2 310,-11 5 1,-12 5-1,-14 11 1,-5 5-1,-3 10 68,-4 9 0,0 0 0,2 9 0,10 3 236,9 2 0,8 0 1,11-2-1,4-5 0,11 0-288,8 0 1,8-14 0,12 2 0,4-4-228,8-5 0,4-5 1,2-14-1,3-7 1,3-8-148,1-6 0,1-7 0,-10-15 1,-4-7 101,-8-4 1,-14-3 0,-7 3 0,-4 4 0,-6 10-1,-4 9 0,-7 10 0,-12 13 0,-5 8-55,-2 5 0,0 11 0,-2 8 0,6 11 1,8 12-1119,7 8 1335,4 11 0,10-5 0,0 10 0</inkml:trace>
  <inkml:trace contextRef="#ctx0" brushRef="#br0">3468 16116 6029,'-3'12'22,"-4"-3"1,-7-2 0,-5 3 0,-2-1 0,-1 3-23,1 0 0,-10 2 0,-2 7 0</inkml:trace>
  <inkml:trace contextRef="#ctx0" brushRef="#br0">3361 16307 7569,'14'-9'-284,"1"-5"0,-1-5 0,7-2 0</inkml:trace>
  <inkml:trace contextRef="#ctx0" brushRef="#br0">16806 16626 7569,'0'-21'0,"-3"0"0,-1-1 80,-3 1 0,-3 0 0,5 0 0,-4-1 1,-1 1-1,-1-2 0,1-3 0,-2-3 0,1 3 1,-4 3-1,1 1 0,0 1 0,0 0 204,2 0 1,-7 9 0,5 5 0,-5 4 0,-5 3-307,-4 0 1,-5 17-1,-10 9 1,1 9-1,-1 12 53,1 5 0,-8 5 1,0 9-1,3 5 0,0 7 183,-3 5 0,12 9 1,-2 0-1,7 0 128,7 3 1,5-15-1,7 3 1,7-8-1,4-6-62,3-3 1,12-12 0,7-4-1,12-8-194,9-6 0,7-5 1,17-13-1,2-3 0,5-8 30,7-5 1,5-2 0,4-2-1,3-5-332,2-8 1,8-6 0,-8-7 0,-5-8 0,-6-4-69,-11-2 1,-6-10 0,-9-3 0,-13-1 78,-11-1 1,-17 0-1,-7-9 1,-4-2 0,-8-3-113,-9 2 1,-12-4-1,-24-3 1,-7-1 108,-4-4 1,-12-6 0,-5 11 0,-3 3 210,3 9 1,-2 12 0,7 17 0,-1 9 0,1 9 151,4 10 0,3 17 0,2 11 1,1 12-1,-1 9 193,0 8 0,7 7 1,3 14-1,2 7-87,5 4 0,9 6 0,7 4 0,5 7-74,7 5 1,12 2 0,0-2 0,7-5 0,9-6-96,13-6 0,18-11 1,19-8-1,10-9 1,9-9-210,4-5 1,6-12-1,4-5 1,7-7 61,5-7 0,0-4 1,-2-10-1,-3-2 25,3-6 0,-10-10 0,-7-13 0,-12-5 0,-9-6-27,-7-5 0,-5-12 0,-14 2 0,-8-4 0,-11-3-316,-7 0 1,-14-9 0,-17-3 0,-14-2 164,-17 0 0,-14-2 0,-11-10 0,32 44 0,-2 0 0,0 2 0,-2 1-24,0 1 1,-1 3 0,-44-29 0,10 18 0,4 15 374,7 9 1,4 16-1,6 10 1,4 17-1,8 16 387,4 16 0,5 13 0,4 9 0,8 9-208,4 10 1,12 7 0,8 7 0,8-3 0,13-2-55,9 3 0,16-17 1,17-9-1,10-17 1,11-17-117,10-11 0,9-10 0,13-7 0,1-9-239,-2-10 1,-9-16 0,-5-14 0,-5-8 0,-9-9-154,-10-12 1,-12-2 0,-9-14-1,-14-7-275,-12-10 0,-12 0 0,-28-5 0,-21-4 0,4 48 0,-5 0 257,-7-5 0,-6 1 0,-6 5 1,-6 3-1,-6-4 0,-3 3 1,2 6-1,-1 5 336,1 5 0,-1 5 0,1 6 0,-1 7 0,4 7 0,0 6 0,1 4 0,0 4-103,-54 11 1,10 15-1,11 26 1,14 12 0,17 14 55,14 12 1,26-3 0,14 8 0,19-1-32,21 6 0,15 3 0,-11-49 0,0-1 0</inkml:trace>
  <inkml:trace contextRef="#ctx0" brushRef="#br0">18401 16839 7569,'-21'-14'153,"0"2"0,-1 2 0,1 3 1,0 0 219,0 0 0,-1 0 0,1 7 0,0 0-36,-1 0 1,13 0-1,9 0 1,14-2-371,12-5 1,10 4 0,16-4 0,9 5 0,8 2-415,-1 0 1,5 0-1,-4 0 1,-5 0 248,-5 0 0,-14 0 198,-3 0 0,1 9 0,-10 3 0</inkml:trace>
  <inkml:trace contextRef="#ctx0" brushRef="#br0">18167 17264 7569,'-42'12'111,"9"0"21,4-5 0,29-5 0,21 3 0,24-10 0,17-7 1,9 1-197,7 3 0,12 6 64,2 2 0,0 0 0,-7 0 0</inkml:trace>
  <inkml:trace contextRef="#ctx0" brushRef="#br0">19550 16988 8219,'-12'2'203,"5"5"1,5 10-1,2 6 1,0 8-1,0 2 70,0 5 0,2 4 1,5 6-1,5 1 0,2-4-29,0-7 1,0 0 0,8-8-1,-1 1 1,0-3-106,1-9 1,-1 3 0,0-11 0,0 1-503,1-5 252,-11-4 1,-3-13 0,-16-4 0,-6-7 0,-5-5-384,-2-2 0,-7-10 0,-3 0 0,0-7 210,1-5 1,1-6 0,10 6 0,5 3 0,9 2 164,10 2 1,19 8-1,18 2 1,15 2 194,12 5 0,6 5 0,10 4 0,0 3 1,-2 0 175,-5 2 1,-7 3 0,-14 9-1,-10 0-201,-9 0 1,-17 2 0,-14 5 0,-7 10-1,-7 9 1,-14 0 0,-17 9 0,-7 3 0,-7 2 213,-2 3 1,-1-1 0,-4 1 0,5-1 0,2-2 112,5-4 1,9 4 0,5-7 0,4 3-250,10-1 1,8-9 0,11 2 0,0-4-107,0-3 1,9-2-1,5-5 1,8-4 0,6-3-693,7 0 0,6 0 0,1-7 0,3 0 0,5 0 669,6 0 0,-4-9 0,0-3 0</inkml:trace>
  <inkml:trace contextRef="#ctx0" brushRef="#br0">20571 17136 7569,'-2'-18'621,"-5"3"-241,-8 8 0,4 5 0,-4 4 0,-1 8 0,-3 9-118,-2 7 1,2 11 0,2 1 0,5 7-113,3 5 0,4-8 0,15-9 1,11-2-1,14-5-137,13-2 1,6-5 0,10-5 0,0-7-188,-1-5 0,-6-7 0,-2-6 0,-3-13 0,-8-7-146,-6-6 0,-7-4 1,-12-4-1,-5-2 111,-7-2 0,-16-1 1,-13 10-1,-13 4 1,-10 8-121,-5 4 1,-4 6 0,9 3 0,7 8 328,5 5 0,5 2 0,7 0 0</inkml:trace>
  <inkml:trace contextRef="#ctx0" brushRef="#br0">21677 16754 7569,'0'-21'127,"0"-1"1,3 3 151,4 5 1,-5 0 207,5 14 0,-7 5 0,-7 18 1,-10 3-130,-9 3 0,3 9 1,-6-3-1,6 7 0,2 6 321,-1 1 0,1 10 0,0-2 0,-1 4-75,1 3 0,9-7 0,3 0-128,-1 2 1,8-7-357,-5-3 0,5-6 0,4-5 0,3-3-184,2 3 0,16-7 1,1-1-1,4-1 1,6-1-802,-1-2 1,9 5-1,8-3 1,-3 0-1,-2 1 865,-2-1 0,9 10 0,2-5 0</inkml:trace>
  <inkml:trace contextRef="#ctx0" brushRef="#br0">22805 17115 7916,'-12'-12'2353,"2"3"-2004,20 28 0,-8 7 0,5 21 0,-4 3-38,-3-3 1,0 7-1,0 1 1,0 1-1,0-1 166,0-3 0,0-5 1,0-9-1,2-5-391,5-3 1,5-4 0,7-9 0,0-5-1,0-3-282,4-4 0,3-5 0,-4-7 0,-1-7-125,0-5 1,0-5 0,1-4 0,-1-10 0,0-7-432,1-4 0,-8-11 1,0 6-1,0-3 400,-2 1 0,7 9 1,-5-1-1,3 10 1,-1 10 475,-2 4 1,-7 10 68,8 0 1,-11 12 0,3 2 200,-4 12 1,-3 6 0,0 4 0,0-1 0,2 0-147,5 1 1,5-8 0,9-2 0,3-3-1,2-2-339,2 3 1,8-8 0,-6 5-1,1-5 65,0-2 1,4 0 0,-4 0 0,0 3-31,0 4 0,-5-3 0,-10 11 0,-4 1 0,0 3 121,0 2 0,-8 1 1,6-1-1,-3 3-283,0 4 1,2-5 0,-4 8 0,5-2 0,1-1-107,6-2 0,2-10 1,2-1-1,0-1-571,1-2 0,1-3 0,3-9 895,3 0 0,-1-9 0,-7-3 0</inkml:trace>
  <inkml:trace contextRef="#ctx0" brushRef="#br0">24060 17136 10592,'12'19'355,"-1"-2"0,-6 18 0,2 3 0,-2 2-128,-3 3 1,-2 6-1,0 3 1,3 0-288,4 0 1,-5 0-1,8-4 1,-1-1-1,5-5-209,5-4 1,2-5 0,3 5 0,2-7 268,2-8 0,10 13 0,-5-13 0</inkml:trace>
  <inkml:trace contextRef="#ctx0" brushRef="#br0">25102 17073 7592,'7'-14'402,"3"2"0,2 2 61,4 6 1,3 4-1,2 9 1,1 10-1,-1 12 1,0 9 1,-7-2 0,-2 14 0,-2-3-177,-6 1 1,1 6-1,0-8 1,2-6-1,0-6-89,2-6 0,-4-1 1,7-8-224,-3 0 0,8-9 0,-3-5-177,5-4 0,0-13 1,-3-4-1,-1-7 1,1-8-351,3-6 0,0-5 1,-2-5-1,-6-2 122,-1-3 1,-1 0-1,-4 8 1,2 2-1,0 4 419,3 8 98,-8 4 1,7 15-1,-9 9 1,0 12 576,0 6 1,-7 4 0,0-1 0,3 0-337,1 1 0,6-1 1,4-2-1,7-5-401,5-7 0,2-5 1,3-2-1,4 0-5,7 0 0,-1-7 0,1-2 0,3-1 1,0 1-221,-3 4 0,-4 3 1,-10 2-1,0 0 424,1 0 0,-3 9 0,-3 8 0,-4 9 0,-3 7 126,-4 0 1,-3 7 0,-2-7 0,0 3 0,0-3-177,0-3 0,0 6 0,0-8 0,0-2-479,0-2 1,3-5 0,4-3 0,9-4-531,10-3 1,0-1 0,10-8 0,2 0 931,2 0 0,12 0 0,2 0 0</inkml:trace>
  <inkml:trace contextRef="#ctx0" brushRef="#br0">26719 17222 7660,'-21'-22'136,"-1"-6"1,1 0 282,0 2 0,0 2 0,2 3 280,4-1 0,8 4 0,14 3-713,8 8 0,6 5 1,7 2-1,5 0 0,3 0-170,-1 0 0,-2 2 1,5 5-1,-5 8 135,-2 3 1,-5 4 0,-12 1 0,-7 6 0,-4 8 239,-3 11 0,-19-1 0,-10 10 0,-8-1 172,-6-1 1,10 4-1,5-12 1,6-4-1,6-8-228,2-4 0,9-3 0,-2-7 0,7-2-349,7-5 0,5 3-72,9-10 1,10 7-1,4-7-306,5-2 0,12-3 0,5-2 0,7 0 0,4-2 592,3-5 0,10-5 0,-6-9 0</inkml:trace>
  <inkml:trace contextRef="#ctx0" brushRef="#br0">28761 17094 7569,'-21'0'663,"2"2"-293,5 5 1,-5 8 0,7 13 0,0 5 0,3 0 34,-1-5 0,1 3 1,-5 0-1,4 0 1,3-1-3,0-4 0,-2-2 1,4-3-291,-2 0 1,0-6 0,9-4 0,3 1-152,2 0 0,9-7 0,-1 2 0,4-7-351,2-7 1,2-5 0,3-9 0,3-1 0,-1-1 52,3-6 0,-7 3 0,4-9 0,-4-3-32,-3-2 1,0 0 0,0 2-1,1 5 521,-1 2 0,-12 5 308,-9 12 1,-2 7 0,-12 14 0,-3 7-237,-2 5 0,0 2 1,5 1-1,5-1-120,-1 0 1,10 1 0,0-4 0,12-3-259,7-8 0,9-5 0,3-2 0,5 0 1,9 0-161,9 0 0,5 0 1,0 0-1,-5 0 227,-2 0 1,-4 0-1,-13 2 1,-6 3-1,-6 5 584,-2 1 1,-9 4 0,-5 6 0,-4 0-439,-3 0 1,0 1 0,-3-1 0,-1 0 0,-6 0-1217,-2 1 1,-9-1-1,-10 0 1156,-2 0 0,-2 1 0,-8-1 0</inkml:trace>
  <inkml:trace contextRef="#ctx0" brushRef="#br0">27485 16818 8386,'0'-22'228,"2"11"1,3 6 125,2 10 1,0 16-1,-7 17 1,0 9-1,0 7 551,0 0 0,-9 15-844,-6-5 1,-1 11-407,2-4 0,-3 10 1,10-6-1,2 1 0,3-5-212,2-5 1,0-10 0,2-4 556,5-7 0,15 3 0,11-15 0</inkml:trace>
  <inkml:trace contextRef="#ctx0" brushRef="#br0">27974 16881 7569,'21'-21'726,"-7"2"0,1 7-317,1 12 0,-4 12 1,2 19-1,0 9 1,1 12-217,-1 9 1,-10 1 0,4 16-1,-6 2 1,-2 3-205,0 2 1,-10 9-1,-4 6 11,-5 4 0,-11-8 0,-3-1 0</inkml:trace>
  <inkml:trace contextRef="#ctx0" brushRef="#br0">24592 17115 7569,'0'55'9,"0"6"1,0-4-1,0 6 1,0 8 0,0 7 27,0 5 0,-3 2 1,-1-2-1,-4-5 0,4-7-403,1-5 0,3-5 1,3-4 365,4-8 0,5-13 0,9-5 0</inkml:trace>
  <inkml:trace contextRef="#ctx0" brushRef="#br0">25060 17285 7569,'11'-9'132,"8"7"0,-4-1 1,6 15-1,5 16 198,2 10 0,1 16 0,-8 10 0,0 12 0,0 7-818,1 2 0,1 2 1,6 3 487,6 2 0,-11-37 0,2 1 0,1-2 0,0 1 0</inkml:trace>
  <inkml:trace contextRef="#ctx0" brushRef="#br0">29867 16945 7569,'19'-2'356,"-2"-5"0,-3-7 0,3-3 0,1 0 136,4 3 0,-1 2 0,3-4 0,2 4-424,2 3 1,7-6-1,-4 8 1,0 3 0,0 1-507,-5 3 0,-10 0 336,-2 0 1,-9 3 0,0 4-1,-10 7 1,-11 5 52,-10 2 1,-8 7 0,-8 3 0,-1 0-38,1 0 0,9-3 1,4-7-1,6 0 1,4 1-74,5-1 0,-3 0 0,10 0 67,2 1 1,5-3 0,7-3 0,8-4 0,3 0-97,4 0 1,8-1 0,8 6 0,7-3-37,5 3 1,7 9 164,-8 2 1,3 7 0,-7-4-1,0 2 1,-7 3 0,-5-1-1,-9-2 255,-8-2 1,-6-3-1,-10-6 1,-5-1-1,-9 0 457,-15 0 1,-11-9 0,-10-2-1,-6-3-113,-6 0 0,1 0 1,4-5-1,7 3 1,8 2-1492,6-2 1,6-3 950,8-2 0,20 0 0,4 0 0</inkml:trace>
  <inkml:trace contextRef="#ctx0" brushRef="#br0">30463 16477 7569,'-21'-21'2112,"11"5"90,10 9-1959,19 18 0,17 27 0,11 16 0,5 15 57,2 11 0,-4 10 0,4 16 0,-2 1-127,-4-1 1,-8 7-1,-12 3 1,-14 0 0,-9 0-573,-5-5 1,-12-12 0,-9-5 0,-12-1-2835,-7-1 2789,-3 0 1,1 2-1,-1 3 1</inkml:trace>
  <inkml:trace contextRef="#ctx0" brushRef="#br0">7616 16031 7569,'-12'0'0,"0"7"0,5 0 0,-5 0 0,-9-7 0</inkml:trace>
  <inkml:trace contextRef="#ctx0" brushRef="#br0">7637 15903 7569,'12'-9'-83,"4"-3"1,-9-9 0,-2 0 0,-2-3 0,-3-2-22,0-2 1,0-1-1,0 8 1,0 0 164,0-1 1,-8 1-1,-1 0-34,-3 0 1,-2 9 0,-7 5-33,-1 4 1,1 6 0,0 4 0,0 7-1,-1 5 59,1 2 0,0 10 0,0 4 0,-1 6-14,1 1 1,2 1 0,3-1 0,4 1-1,2-1 8,6 1 1,11-1 0,9-2 0,10-2 8,10-2 1,4-10-1,2 2 1,1-4-1,-1-6-27,1-3 0,-3 1 0,-2-9 0,-5-2 18,-2-3 1,4-2 0,-6-2 0,-3-7 0,-3-10 9,-1-7 0,-1-5 1,2 3-1,1-8-103,-3-4 0,5-3 0,-11 1 1,1-1-1,-2-1-71,-7-6 0,-4 5 0,-3-5 1,0 8 100,0 6 0,-10-1 1,-2 8-1,-2 3 1,0 5-7,-2 7 1,-3-3 0,-3 10 0,1 3 60,0 1 1,-8 15-1,-1 7 1,-3 9 0,-5 5 22,-2 5 1,-1 2 0,4 3 0,4-1-28,2 1 1,12-3 0,9-2 0,3-5-19,0-2 1,0-3 0,10-7 0,4 0-1,9-2 77,10-4 0,0-6 1,10-9-1,-1 0-60,-2 0 1,7-2 0,-7-5 0,3-8 0,-3-6-39,-2-7 0,4 4 1,-6-7-1,-3 1-2,-3-6 0,-4 3 0,-2 0 0,-6 2 0,-1 5-183,-5 3 0,-3 2 169,-2-1 1,-9 10-1,-6 5 1,-6 7 0,-7 7 73,-8 8 0,-4 11 0,-2 4 0,1 1-62,6 0 0,-3 4 0,10-6 0,4-3 0,8-3-167,8-2 1,6 1 0,4-1 0,10 0 0,17-2 173,18-5 0,21-4 0,8-10 0</inkml:trace>
  <inkml:trace contextRef="#ctx0" brushRef="#br0">10849 15797 7569,'-12'-21'-34,"-4"0"1,6 2 0,1 0 0,-3 2 0,0-2 0,-4 3 8,-3-3 1,-2 2 0,-1 3-1,1 7 1,-3 5 82,-4 2 1,2 0-1,-9 2 1,-1 8-1,1 8 51,-1 8 1,1 10 0,-5-5 0,4 2-1,8 2-19,4-2 0,12 5 1,5-10-1,5-2-112,2-2 0,9-3 0,8-2 0,7-5 0,6-7 27,3-4 1,0-3 0,5 0 0,-2 0-14,2 0 1,-5-10 0,0-4 0,0-5 0,-2-2-1,-1 0 1,-1-8 0,-8 1-1,0 2-126,0 2 1,-6 3 0,-4 0 0,-1 0 96,-5-1 0,-5 10 0,-7 5 1,-10 5 114,-9 2 0,0 9 1,-9 6-1,-1 4 1,1 2 39,-1 0 0,10 0 1,-2 1 39,4-1 0,5 0 0,7 0-274,12 1 1,12-11 0,14-3 0,5-6 40,2-2 0,-5-2 1,6-3-1,-4-5 1,-4-1 10,-2-6 0,-3 0 0,-2 1 0,-5 2 189,-7-3 0,-4 5 0,-6 1-100,-4 1 1,-5 3 0,-9 7 0,0 2-119,0 5 1,2 12-1,5 12 93,6 2 0,-3 3 0,-1 6 0</inkml:trace>
  <inkml:trace contextRef="#ctx0" brushRef="#br0">13253 15733 7569,'-9'-21'-573,"4"7"0,-9 2 544,-3 3 0,5 1 0,-2 8 101,-2 0 0,-3 3 1,0 4-1,2 7-5,3 5 1,7 2-1,-5 1 1,3-1 0,4 2 65,3 6 1,4-6 0,5 6 0,7-6-121,5-1 0,10-3 0,1-3 0,3-4 1,5-3-15,2-4 1,1-3 0,-4-4 0,-4-5-2,-2-7 0,-2-5 0,-11-2 0,-3-1 1,-8-1 52,-5-6 0,-2 6 1,0-8-1,0 3-41,0-1 1,-7 1 0,0 7 0,0 2 0,0 2-10,0 3 0,-3 9 1,3-2-1,-7 7-4,-5 7 1,-5-2 0,-2 9 0,-4 3 61,-3 2 1,7 9-1,-3 0 1,6-2-1,4-2 161,4-3 0,-1-7 0,9 1-137,2 1 1,5-6 0,7-3-35,7-5 0,8-11 0,6-3 0,7-2-171,6-1 1,-1 8 0,-5-4-1,-6 1 1,-6 3-442,-1-2 523,-11 6 0,-13-4 1,-17 14-1,-9 10-11,-5 9 0,-3 0 0,-6 7 1,1 0 50,6 0 0,-15 2 0,5 8 0</inkml:trace>
  <inkml:trace contextRef="#ctx0" brushRef="#br0">13976 16158 7110,'-52'34'-344,"7"6"0,-4-2 0,4 9 344,2 9 0,1 15 0,-1 5 0</inkml:trace>
  <inkml:trace contextRef="#ctx0" brushRef="#br0">14763 14181 6507,'0'-21'2,"0"0"0,-2 2 0,-5 5 0,-7 7 1,-5 2-1,-2 0 0,-1-2 139,1 2 0,0 3 1,0 2-1,-3 0 1,-2 0-63,-2 0 0,-8 0 1,8 0-1,-1 0-41,-1 0 0,-3 7 0,-10 2 0,0 3 0,1 7-40,-1 7 0,1 0 0,-3 10 0,-2-1 0,-5 3 81,-3 4 0,8-4 1,-3 12-1,5-3-19,3 3 1,-1-3-1,3 7 1,5-2-1,6-5 2,6-2 1,1-2 0,1-1 0,2-2-23,5-4 0,2 2 1,8-10-1,-4-2 1,1-2-48,-2-3 0,4-7 0,-9 0 37,-3 3 0,6-5 0,-4-1-50,-1-1 1,4 4-1,-2-5-458,-3 3 0,8-5-172,2 8 1,-3-8 649,3 7 0,-9-19 0,4 3 0</inkml:trace>
  <inkml:trace contextRef="#ctx0" brushRef="#br0">13508 14819 7569,'-21'0'-231,"0"0"149,0 0 0,-1 2 0,1 5 0,0 8 154,-1 4 0,4 9 0,1 0 0,3 1 0,0-1 66,2 0 1,-5 3 0,8-5 0,-1 2 0,1-2-46,4-2 0,3-3 1,2 0-1,0 1-51,0-1 0,9-9 0,5-5 1,8-5-3,6-2 0,-2 0 0,10 0 0,1 0 0,4-2-109,1-5 1,1 2 0,-1-9 0,3 0-200,5 2 1,-5-7 0,4 7 0,-4-2-1,-2 2 268,-1 3 0,-9-8 0,-2 5 0</inkml:trace>
  <inkml:trace contextRef="#ctx0" brushRef="#br0">13381 15861 7569,'-10'12'-336,"-4"-5"0,-5-5 0,-2-2 1,2-2 380,5-5 1,4 2-1,10-9 1,0-3 53,0-2 1,7 5 0,3 0-1,-1-3-4,1-1 1,4 3-180,-7 1 1,-2 9 70,-12-2 0,2 12 0,-7 5 0,0 1 19,1 6 1,3 2 0,-3 2 0,1 0 0,3 1 19,-2-1 1,6 7 0,-4 1 0,5-3-14,2-3 1,0-2-1,0 1 1,2-3-1,5-3 5,7-2 1,5-7 0,3 5 0,-1-2-39,0-6 0,0-1 0,3-3 0,2-3 15,2-4 0,1 3 0,-8-11 0,-2-1 0,-2-3 4,-3-2 1,-7-1 0,5 1 0,-3 0 1,-4 0 0,-3-1 0,-2 1 0,0 0-4,0 0 0,-9 9 0,-5 2 7,-5 1 0,-3 6 1,1-4-1,0 7 14,0 7 0,-3 5 0,-2 10 0,-2-1 10,2 0 0,-5 0 0,2 3 0,3 2 0,3 2-13,2-2 0,2-9 1,2-5-1,5-1-21,3 1 1,2-5-7,7 8 1,9-11 0,5 3-1,5-7 4,3-7 1,-1-2-1,0-8 1,-2 3 0,-2-2-20,-3-3 1,0 4-1,5 1 1,-5-2 23,-7-3 1,3-2 0,-3-1-1,-3 1 7,-1 0 1,-3 7-1,-3 2 0,-4 2 1,-5 3 0,-9 7-1,0 3 1,0 1 29,-1 3 0,-1 10 1,-3-3-1,0 5-18,7 2 1,-2 1 0,9-1 34,0 0 1,5-2-26,14-5 1,5-4-1,9-10 1,0 0-1,1 0 0,-1-10 0,-2-4 0,-3-3 0,-2 1-27,3 2 0,-8 0 1,1-5-1,-3 2-72,0 3 0,0 0 34,-7-7 0,-9 9 0,-5 5-10,-5 4 0,-3 3 0,1 3 0,0 4 0,0 5 103,-1-1 0,1 8 0,0-5 1,-1 5 0,11-4 0,1-4-21,1-1 1,9 4-1,0-7-2,12-2 1,6-5-1,4-5 1,-1-2 0,-2 0-46,-5-3 1,5 1-1,-7-8 1,0 3 0,-5-2 0,-5 4 1,-2-2 4,0-3-15,0 8 6,0-1 0,0 13 32,0 4 0,2-5 0,6 5 2,6-4 1,-2-3 0,-1-3 47,-1-4 1,4 2 0,-5-6-37,3 1 1,-7-6-40,2 1 0,-5 4-1,-2-4 0,3 11-301,4-3 257,-5 14 1,10 2 71,-5 5-17,-4 5 69,6-16 1,-18 6-102,-6-9 0,4 0-39,-4 0 0,8 0 19,-7 0 0,7 2 29,-7 5 1,9 5-1,-2 10 0,5-1 0,4-2 1,5-3-1,7-4 1,5 0 12,2 0 1,1-8-1,-1 4 1,3-6 0,4-2 1,-4 0 0,6-2-1,-1-6 1,-1-3 21,-2-1 1,-2-7 0,-3 5 0,0-5-11,1-2 1,-11-1 0,-4 1 0,-4 0-12,-3 0 0,-3 2 1,-4 2-1,-7 5-2,-5 3 0,-2-5 1,0 7-1,-3 2 1,-2 2 42,-2 3 0,-8 3 0,6 4 0,-1 7-8,0 5 0,-4 2 1,4 3-1,0 2 0,3 2-1,9-2 1,0-2 0,10-3-10,-3 0 0,9-2 0,3-5 0,12-6-7,7-6 0,2-2 0,3 0 1,2 0-21,2 0 0,3-2 0,-5-6 0,2-3 0,-2-4-20,-2 1 0,-5 0 0,-2-7 22,-3 0 0,-10-1 1,4 1 2,-6 0 1,-4 2-1,-6 5 1,-6 7 8,-5 4 1,-2 3 0,0 0 0,0 3 0,-3 1 57,-4 3 0,4 10 1,-4-3-19,4 5 1,5 2 0,5 1 30,7-1 1,7-2-52,7-5 0,5-5 0,9-9 0,0 0 0,0-2-50,1-5 1,-3 2 0,-3-7 0,-4 1 13,-3-1 0,6 5 1,-8-8-1,-3-1-3,-1-3 0,-3-2 27,0 0 1,-10 2 0,-4 4 0,-5 8 21,-2 5 1,0 2-1,-1 2 1,1 5-18,0 8 0,7 4 0,0 2 0,-1 0 0,4 0-130,3 1 1,-1-8-1,2 0 1,5 2 26,6 3 1,10-4-1,15-4 87,6-1 0,5-3 0,3-7 0</inkml:trace>
  <inkml:trace contextRef="#ctx0" brushRef="#br0">13168 16966 7569,'12'-9'-66,"0"-3"1,-8-9 0,3 0-1,-2-1 1,-2 1 0,-3 0-1,-3 0 1,-2-1 110,-2 1 1,-9 2 0,2 3 0,-5 4 0,-3 0 32,1 0 1,0 7 0,0-2 0,-3 5-94,-4 2 0,-3 0 0,-7 2 0,5 3 0,0 5 47,0 1 0,4 4 0,-6 8 1,0 3-11,1 2 1,-3 8 0,8-5-1,3 2 5,3 5 0,1 2 1,3 2-1,3 1 1,4 2-2,3 4 1,2-2 0,7 10-1,0 0-12,0-3 1,9 5-1,5-7 1,5 0-1,2 0-19,1-5 1,6-2 0,0-5 0,1-2 9,1-2 1,-4-3 0,8 5 0,-1-5 0,-3-3-66,1-4 1,7-2 0,-5-3 0,2-2 91,1-5 0,-10-4 0,5-10 0,-3 0 0,0-3 95,-2-4 0,0-7 0,0-12 1,5-5-168,2-2 1,-4-2 0,6-10 0,3-2 0,0-3 1,-3 3 1,-4-5 0,-10 0 0,0-2 55,1-5 0,-11 4 0,-3 1 0,-6 0 1,-2 2 101,0 0 0,-2-7 0,-6 4 0,-6-1-89,-5-1 0,-9 3 1,0-3-1,-1 7-44,-1 5 1,6-4 0,-4 1-1,4 6 1,3 7 14,-1 4 1,1 2-126,0 8 1,7 9 0,-1 5 0,-1 7 88,-3 7 0,-5 5 0,-2 12 1,-4 4 32,-3 8 1,-3 4-1,-6 5 1,1 2 0,4 2 11,1-1 1,10 4-1,-2-3 1,4-1 58,3-4 0,9 6 0,5 0 1,5-3-1,2 0-68,0 3 0,9-5 0,5 4 0,5-4-28,2-2 0,3-3 1,2-2-1,5-5 1,-1 0 3,1 0 1,0-10 0,-5 1 0,5-10 10,2-4 1,2 4 0,8-7 0,2-5 0,2-6-23,3-11 1,6-6 0,-6-7 0,0-5-3,2 0 1,-10-15 0,3 6 0,-10-5 55,-4-5 0,-5 0 0,-12-10 0,-7 1 1,-4-8 105,-3-4 0,-10 5 0,-4-3 0,-5 7 0,-4 7-62,-6 8 1,6 4 0,-8 2 0,3 5-81,-1 10 0,-2 2 0,5 17 1,-4-1-2,-3 1 0,-3 4 0,-6 12 1,-1 10-1,-2 9-129,-4 9 1,4 5-1,-7 5 1,0 7 143,-5 12 0,5 12 1,2 16-1,5 9 1,5 6-5,5-1 1,13 10-1,15-20 1,10-6 25,11-7 1,10-24 0,20-2 0,6-12-1,4-10 152,1-7 0,-1-14 0,-9-6 0,0-8 0,-5-10-9,0-11 0,-7-10 1,1-14-1,-6-4-53,-9-8 1,0-14 0,-12-7 0,-2-7-122,-3-7 1,-12 5 0,-4-6 0,-5 6 0,-2 4-346,0 5 0,-8 8 1,1 15-1,0 13 1,-1 13-206,1 13 0,-10 11 0,5 19 560,0 15 0,-7 18 0,7 7 0</inkml:trace>
  <inkml:trace contextRef="#ctx0" brushRef="#br0">5574 15776 7240,'-22'0'-19,"1"7"1,0 2 0,-1 1-1,1 2 1,0-3 0,0 3 162,-1 0 1,8-8 39,0 3 0,2-2 0,-4 0 1,4 4-48,2 3 0,-4-5 0,7 7-153,2 3 0,3-5 0,4 0 51,5-3 0,8 0 0,13-4 0,7 2 0,6-2 33,1-3 0,1-2 1,-1 0-1,3 0-15,5 0 0,4-2 1,10-3-1,0-2 1,0 2-19,-1 3 0,8-5 1,0 0-1,0 2-83,2 3 1,-4 2 0,7 0 0,-3 0 19,-5 0 0,1 0 1,-3 2-1,3 3 1,-3 2 45,2-2 1,1-3-1,-8-2 1,-1 0 31,-4 0 0,1 0 0,4 0 0,-1-2 0,-4-3-6,3-2 0,-7 0 1,0 7-1,-2 0-54,0 0 1,-1 0-1,-9 0 1,-2 0 0,-5 2 34,-2 5 1,5-4 0,-6 4 0,3-5 34,5-2 1,-5 7-1,3 0 1,2-2-1,-1-3 111,-1-2 1,11 0 0,-4 0-1,4 0-132,5 0 1,-5-7 0,8 0 0,-1 2-74,0 3 0,-4-5 0,4 0 0,1 2 1,-3 3 65,0 2 0,-3 0 0,-6-2 0,-1-3 44,1-2 0,-3 0 1,-2 7-1,-3 0 1,3 0-39,2 0 0,3-7 0,-1-1 0,1 4-77,0 1 1,6 3-1,3 0 1,3 0-1,1 0 29,-1 0 0,4-2 1,-10-3-1,1-2 57,2 2 1,-7 1-1,5-1 1,-5-2-1,-3 2 6,1 3 1,2 2 0,2 0 0,2 0-73,-1 0 1,-3 0 0,0 0 0,2 0 13,2 0 0,8 0 0,-5 0 0,0 0 0,0 0-30,-5 0 0,5 0 1,-2 0-1,-3 0 105,-2 0 0,5 0 1,0 0-1,-3 0 0,-2-3 36,-3-4 0,1 5 0,-1-5 0,1 5-63,-1 2 0,8 0 1,0 0-1,-3 0 1,-4 0-125,-8 0 1,5 0-1,-7 0 1,0 2-28,-4 5 1,-3-5 0,0 5 0,2-4 0,-2-3 131,-2 0 0,-1 7 1,3 0-1,5-2-11,2-3 1,-4-2 0,4 0 0,0 0 50,0 0 1,0 0 0,5 0-1,-3 0 1,1 2-47,-3 6 1,5-6 0,-8 5 0,1-5-28,0-2 1,4 0 0,-4 0-1,2 0 1,5 3-2,2 4 1,-5-5 0,1 5 0,2-2-39,2 2 0,2-5 0,1 6 0,0-6 0,-1-2 72,1 0 1,-1 0 0,1 0-1,-1 0 60,1 0 0,-8 0 0,-2-2 0,0-3 1,-2-2-10,0 2 0,-3 0 0,-6 1 1,-1-4-86,0 4 0,7 1 0,1 3 0,-3-2 1,-3-3-77,-1-2 0,6 0 0,0 7 0,-2-2-12,-2-5 1,-3 4 0,1-4 0,-1 5-291,0 2-350,-9-10 1,-5 6 111,-14-11 0,-5 11 1,-11-3 625,-6 4 0,-4-6 0,-9-3 0</inkml:trace>
  <inkml:trace contextRef="#ctx0" brushRef="#br0">13019 15584 7569,'-33'0'-68,"2"-7"1,10 0 0,0 0-613,-1-2 0,1 6 849,0-4 0,0 5-4,-1 2 1,8 0 0,0 0 0,-3 0 153,-1 0 1,-4 0 0,1 0 0,0 2 461,-1 5 0,1-4-455,0 4 1,2-2-309,5 2 0,4-3 0,15 8 0,9-2-74,15-6 0,8 8 1,8 2-1,5 5 17,7 2 0,4 1 0,1-1 0,-3 0 0,-5 1 62,-2-1 1,-2-2 0,-8-3 0,-2-4 261,-4-3 1,-5 6 0,-10-8-1,-2 0 82,-5 2 0,-5-4 1,-13 9-1,-10 0-256,-15-2 0,-11 14 1,-7-5-1,-5 3 1,-5 2-249,-9 2 0,2-2 1,-7 7-1,7-2-243,8-5 1,1-2 0,8-3 0,0-2 0,4-3-1050,5-1 0,19-4 1429,-2 4 0,14 4 0,-2-8 0</inkml:trace>
  <inkml:trace contextRef="#ctx0" brushRef="#br0">13445 15946 7569,'0'-21'52,"-3"-1"0,-4 3 147,-7 5 0,-5 2 0,-2 8 0,-3-3 0,-2 2 4,-2 3 1,-1 2-1,6 0 1,-3 2 0,-3 3-20,3 2 0,5 9 1,5-4-1,4 2-19,2 0 0,1-6 0,6 6-162,3 2 1,-2-6 0,16-3 0,3-5-20,2-2 0,9 0 0,3-2 0,0-3 1,-1-4-40,-4-3 1,5 0 0,-3-5 0,-2 3 137,-2-2 0,-3 6 0,-2 1 157,-5-1 0,-7 8 1,-14-5-1,-9 5 0,-10 2 39,-10 0 0,-4 7 1,0 0-1,2 0 28,3 2 0,2-6 0,-5 6 1,5-2-2453,2 0 570,3 0 0,21-7 1575,14 0 0,4 0 0,20 0 0</inkml:trace>
  <inkml:trace contextRef="#ctx0" brushRef="#br0">4531 12587 7569,'-21'-10'84,"0"1"1,-1-8-1,-1 5 1,-3 3-1,-5 4 1,-4 3-1,-8 2 1,-7 2-1,-4 5 1,-5 7 209,-3 5 0,-1 5 0,-4 2 1,-1 5-1,-5 2-147,-3 5 0,0 2 0,-4 5 0,2 4 0,0 8-19,2 4 0,3 3 1,12 0-1,1 0-105,4-1 0,18-1 1,2-3-1,13-5 0,9 1-55,7-1 1,14-9 0,9 0-1,10-10 28,10-4 1,11-3-1,7-7 1,8-2 35,11-4 1,7-6 0,6-9-1,1 0 1,5 0-78,7 0 0,-2 0 0,0 0 1,0 0-104,0 0 0,-5 0 0,8 0 0,-1 2 0,-2 3-22,-5 2 1,0 0 0,-2-7-1,-3 3 109,3 4 1,-7-5 0,-7 5 0,-3-5 0,-7-2-25,-7 0 1,3 0 0,-8 0 0,0 0 207,-4 0 1,-5 0 0,0 3 0,2 2 0,3 2-38,-3-3 1,0-1-1,0-3 1,5 0-30,3 0 0,-6 0 1,8 0-1,2 0 1,5 0 26,7 0 1,-5 0 0,5 0-1,-5 0-34,-2 0 1,2-7-1,3 0 1,2 2-1,-3 2 1,-2 3 1,-4 0-1,-3 0 1,-5 0-45,-2 0 0,-2 3 1,-5 2-1,2 2-117,3-3 1,2 6 0,-5-3 0,5 0 0,0 0 58,0 0 0,7 0 0,-2-7 0,4 0 83,3 0 0,0 0 1,0 0-1,0 0 1,-1 0-20,1 0 1,0 0 0,0 0 0,0 3 43,0 4 0,-8-5 0,1 8 0,2-3 0,0 2-91,-2 3 0,-3-5 0,-4 5 1,4 0-45,1-1 1,4-6 0,-7 2 0,0-4 0,2-3 82,0 0 0,-4 0 0,4 0 0,-2-3 130,-4-4 1,4 5-1,-3-5 1,1 2-102,2-2 0,-9 5 0,2-6 0,-8 6 0,-1 2 4,-3 0 0,7 0 0,-7 0 0,3 0-21,-1 0 0,1 0 0,6 0 0,1 0 0,-1 0 7,1 0 0,-1-7 1,1 0-1,2 0 87,4-3 0,-11 6 1,5-8-1,-5 0 1,-3 0 99,0-4 1,-9-1 0,3 1 0,-6 1-78,-1-1 1,-1-3-1,0-2 1,3-1-1,2-1-6,2-6 1,3 6-1,-5-5 1,5 4-199,2 3 1,-5-1 0,8 1 0,-1-3 0,-2-2 28,-4-2 0,-1 0 1,-4 7-1,-6-1 85,1 1 1,-9 0 0,-3-1-1,-5 1 1,-2 0 154,0 0 0,-12-1 0,-6 1 1,-8 0-204,0 0 0,-5-1 0,0-1 0,0-3 0,1-3-6,4 3 0,2 3 1,3-1-1,-1-2 35,1-2 1,0 0-1,0 6 1,-3 1-1,-2 0 55,-2-1 1,-8 1 0,5 0 0,-2 0-134,-4-1 1,-13 1 0,-7 0 0,-4 0-96,-3-1 1,-2 1 0,-3 0 0,-2 2-1,3 2 80,2 3 0,2 0 0,0-5 0,2 3 0,3 4 109,3 2 1,-1-4 0,-7 5 0,0-1 92,0 1 1,3 2 0,-1 7 0,1-3-51,-5-4 1,-3 5 0,5-5-1,1 5 1,-1 2-18,0 0 1,-7-8-1,-2 1 1,-3 3-71,-4 1 1,-3-4 0,-2 0-1,0 0 1,0 0-90,0 0 0,9-3 0,5 6 1,5-3 12,2 2 0,7 2 0,3 1 0,2-3 0,2-2 8,-2 3 1,5-1-1,-10 0 1,-4-2 15,-8 2 1,-9 3-1,-14 2 1,-9 0-1,-13 0 31,51-1 0,-1 2 0,-3 3 0,-1 1 1,-5 1-1,-1 0 0,2 1 0,0 0-11,0 0 0,0 1 1,-1-2-1,2 2 1,4 2-1,1 1 1,0-1-1,0-1 1,2-1-1,0 0-20,2 0 1,1-1 0,-50 7 0,-2 7 0,4 0-179,3 1 1,14-1 0,2 0 0,0 0-1,0 1-95,-4-1 0,13 0 0,-1 0 0,8 1-327,13-1 0,-1 0 0,15 3 655,7 4 0,-3-4 0,10 6 0</inkml:trace>
  <inkml:trace contextRef="#ctx0" brushRef="#br0">22805 16584 7569,'9'-14'0,"5"-1"-31,5-1 1,-2-3-1,2-2 1,4-3 0,1-2-1,0-2 1,-3 2 0,0 2-1,-2 3 229,-5 0 0,5-8 1,-7 1-1,2 2 1,-2 2-130,-3 3 1,-1 0-186,-8-1 0,-17 11 0,-7 6 1,-9 10 12,-12 9 1,-4 7 0,-10 5 0,0 2 0,-5 1 70,-5 2 1,-4-8 0,4 5 0,-4-4 228,-3-3 1,1 8-1,-3-1 1,7-2-1,5 0 19,2 2 0,0-2 1,0 7-1,3 1-191,4-1 0,-4 2 0,9 8 0,2-1 0,7 3-59,3 5 0,12-6 0,7 8 1,11-2 53,8 0 0,2-3 1,2-9-1,8-3 0,11 1 80,12-3 0,9 4 0,6-8 0,4-1-51,2 3 0,8-8 1,13 8-1,10-2 0,5 1-145,5 3 0,9-4 0,12 4 0,-58-17 1,2 1 39,1-1 0,1 1 1,0-1-1,1 1 0,0 2 1,-1 0-1,-1-2 0,-1 1 1,51 20-74,-10 2 1,-15 3 0,-18-1 0,-9 1 188,-9-1 0,-5 1 1,-5-1-1,-5 1 1,-6-3 108,-6-5 1,1 3 0,2-9 0,2-1-105,-2 3 0,5-8 1,0 6-1,2-6 1,5-2-1,2 1 1,2-1-1,3-2 1,5-3-24,7-1 1,-3-1 0,3 5 0,2-3 0,2-2-58,3 3 1,5-5 0,6 2 0,13 0 3,6-2 1,1-3-1,11-9 1,10 3-1,-54-1 1,1 0-23,4 2 0,1-1 0,-2 1 0,0 0 1,4-4-1,0 0 0,2-1 0,0-1-18,5-1 1,0-1 0,-3 3 0,1 0 0,9-3 0,2 1 0,-2 1 0,0 1 0,-1 1 0,1 0 34,2 0 0,-1 0 0,-5 0 0,0 0 0,-1 0 0,-2 0 0,-1 0 0,0 0 10,-2 0 1,1 0 0,-2 3 0,0 1 0,0 0 0,1-1 0,-2 0 0,0-1 0,0 0 0,0-1 26,-3-1 1,-1 0 0,2 0 0,0 0-1,-4 0 1,0 0 0,-1-1 0,0-1 75,0-1 1,0-1 0,0 2 0,0-1 0,6-2 0,0-1 0,-4 0 0,1 2-69,-3 1 0,0 1 0,-5 0 0,0 0 1,0-1-1,1 1 0,0-2 0,1 1 0,-1 0 1,0 1-44,60 0 1,-59 2 0,-1 0-1,52 0 1,-2 0-15,-2 0 0,-5-3 0,-5-4 0,-6-7 0,-8-7 120,-7-7 0,-7-6 0,-12-8 1,-5-3-12,-2-5 1,0-13-1,-5-15 1,3-5 0,-3-4-101,-2-6 1,5 6 0,-1-7 0,-1-1-126,-3-4 0,-15 4 0,-8 6 0,-13 6 0,-11 5 80,-12-2 0,-31 4 1,-33 0-1,30 38 1,-4 1 96,-5-2 0,-4 2 0,-7 1 0,-3 1 0,-11-3 1,-2 1-1,-1-1 0,-2 0 0,-3 2 0,0 1-77,-1 2 0,0 0 0,4-1 0,-1 2 0,-2 5 0,-2 2 0,0-1 1,0 0 92,-3-1 0,-2 2 0,-1 4 0,0 2 0,3 4 0,1 2 0,2 0 0,0 2 0,3 0 0,0 1-126,3-1 0,0 0 0,1 5 0,0 1 0,-2 0 0,-1 0 0,-2 2 0,0-1 21,-2 1 0,0-1 0,-1-1 0,1 1 0,7 1 0,0 1 0,0-2 0,0 1 0,0 0 0,0 1-1,-1 1 0,2 0 0,3 1 0,1 0 0,1 0 0,0 0 0,0 0 0,2 0 71,-1 0 1,0 0 0,-1 0-1,2 0 1,3 0 0,1 0-1,2 0 1,0 0 0,2 0-1,1 0-5,0 0 0,-1 0 1,1 0-1,-1 0 0,-4 0 1,-1 0-1,1 0 0,0 0 1,-2 0-1,1 0 18,2 0 0,0 0 0,-6 0 1,0 0-1,4 0 0,1 0 0,1 0 1,0 0-35,3 0 0,1 0 0,0 0 0,1 0 0,1 1 0,0 0 0,0 1 1,-1 1-1,-1 1 0,-1 1-43,1 1 1,-1 0 0,-3 1 0,0 0 0,5 2 0,2 1 0,1-1 0,0 1 46,2 1 0,1-1 0,-52 7 0,54-4 1,0 2-1,-57 11 0,2 3 23,57-12 1,-2 1 0,-3 2-1,-1 0 1,-4 1 0,-1 1-1,2-1 1,0 0-12,1 0 1,0 1-1,4-2 1,1 0-1,1-1 1,0 0-1,0-3 1,0 1-1,-57 16 0,0 0 0,5-5 1,14 5-1,12-2-302,12-5 0,19 5 0,11-3 1,15-2-1,11 0-1488,10 2 1953,14-4 1,24 16-1,14-7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8828 2998 7777,'0'-12'674,"0"3"-370,0 27 1,0 8-1,0 26 1,0 10-1,0 11 1,0 10-1,0 11-197,0 8 1,0-42 0,0 3-1,0 1 1,0 2 0,0 1 0,0 0-1,0 3 1,0 0 0,0-3 0,0 0 37,0-2 0,0 0 0,0 2 0,0-1 1,0 52-1,0-3-27,0-8 1,3-10-1,1-15 1,8-4-97,7-7 0,-2-14 0,13-8 0,1-6 0,5-5-35,4-3 0,5-9 0,2 0 1,7-9-1,8-10 8,11-5 1,10-2 0,9 0 0,7 0 24,5 0 1,14-2 0,-55 0 0,0-1-1,3-1 1,0 1 15,0 1 0,0-1 0,3-1 0,0-1 1,0 1-1,1 1 0,2 0 0,0 1 0,4 1 1,-1 2 2,1 2 1,0 1 0,-4-2 0,0 1-1,-2 2 1,-1 2 0,0-1 0,-1-1-1,-1 0 1,-1 0 54,-1-1 0,0 1 0,53 12 0,-5-5 0,-9-1 7,-11-4 1,-6 3-1,-21-3 1,-7-2 135,-4-3 1,-15-2 0,-12 0 0,-4 0-32,-3 0 0,-2-2 0,-5-5 1,-7-10-1,-2-9-364,2-9 0,-4-15 1,4-11-1,-5-13-72,-2-11 1,-2-23-1,-5-6 1,0 52 0,-1-1 172,0-4 0,-3-1 0,-2-2 0,-2-1 1,0-7-1,-1-3 0,0-3 0,-1-2-208,-1-4 1,-2-2 0,1 3-1,1-1 1,0 1 0,3 1 0,2 3-1,2 2 1,3 4 0,2 2 347,1 5 0,0 2 1,-9-43-1,7 16 1,2 19-1,3 19 149,2 14 1,0 17 0,0 0 0,-2 6 1424,-6 8-1328,6 5 0,-10 2-722,5-1 0,5-1 142,-5 2 1,-5 2-1,-2-7 246,-5 3 1,-5-8 0,-7 6 0,-11-4 83,-12 1 1,-17 7-1,-14-5 1,-17 3 0,41 5-1,-3 1-133,-6-2 0,-2 0 0,-12 4 0,-2 0 0,-11-3 0,-3 1 0,-2 1 0,-1 2 0,-3-1 0,-1 2 155,3-2 0,0 2 0,-6 1 0,0 3 0,6-1 0,0 1 0,4 0 0,2 0-69,7-1 1,2 1 0,7 3-1,3 1 1,7-3 0,2-1 0,5 1-1,0 0-42,-50 1 1,13-4 0,26-3 0,15 0-1024,16 0 0,14-3 1,24-4 1032,21-7 0,15-3 0,30-1 0,0 1 0,-7 0 0,-5 3 0</inkml:trace>
  <inkml:trace contextRef="#ctx0" brushRef="#br0">9509 4507 10521,'0'22'44,"0"-11"1,0-11 0,0-16-1,-1-1-69</inkml:trace>
  <inkml:trace contextRef="#ctx0" brushRef="#br0">9572 4550 12916,'-20'33'-754,"8"-2"16,5-10 0,-3-7 738,3 0 0,0 0 0</inkml:trace>
  <inkml:trace contextRef="#ctx0" brushRef="#br0">15827 2700 7569,'-9'-12'804,"4"-4"0,-7 6 0,0 1 0,3 4 0,-1 17 0,8 21-428,7 19 0,4 28 0,5 15 0,-7 16 0,-5-49 0,-1 1 0,-1 6 1,0 1-434,0 7 1,0 0-1,0-3 1,0 1 0,0 8-1,0 2 1,1-5-1,0 0-166,3-2 1,-1-2-1,-1-10 1,1-2 0,11 49-1,3-18 114,2-15 1,2-16 0,0-15 0,3-6 100,4-8 1,5-4 0,10-12-1,-1-5 1,3-7 85,5-4 1,4-13 0,10-6 0,2-10 0,5-10 73,7-4 1,5 4-1,2 3 1,3 5-93,4 9 1,-12 7-1,3 12 1,-5 0 54,-3 0 1,-6 7-1,0 3 1,-10 2 81,-10 4 1,-4 1 0,-5-1 0,-4-4 0,-8-2 389,-4-6 0,-10-1-483,0-3 1,-2-3 0,2-4 0,-4-9-283,-1-10 1,-4-7 0,9-12-1,3-5-76,1-7 0,4 1 1,-1-8-1,-2-9 0,-3-10-87,-1-9 1,-4-5 0,4-12-1,-8-4 1,-6 52 0,0-1 205,0-4 0,-2 0 0,-2 2 0,-1 0 0,0 0 0,-1 1 0,-7-53 319,-5 7 0,5 15 0,-2 9 1,0 14 349,2 12 0,-4 14 0,6 12 83,-2 2 1,5 10-892,-7 7-164,9 9 199,-14-4 0,15 9 1,-10-3-1,-3-2 99,-2-2 0,-14 0 1,-10 7-1,-16 0 1,-16 0 117,-17 0 1,-22 0-1,51 1 1,-2 1-1,-3 1 1,-1 3-1,-2 3 1,-2 1 8,-2 2 1,1 2 0,10 1 0,1 1 0,-3-4 0,2-1 0,-47 13-57,21-5 0,24-12 0,23 0 0,12-5-990,8-2 1,13 0 0,15 0 1058,21 0 0,16-9 0,22-3 0</inkml:trace>
  <inkml:trace contextRef="#ctx0" brushRef="#br0">16380 3359 8343,'-12'3'3447,"5"6"-2776,5 12 0,2 3 0,0 11 1,0 3-1,0 2-502,0 3 0,0-1 0,0 1 0,0-1-809,0 1 0,0-8 0,2-2 0,5-4-1164,8-10 1804,4 2 0,11-19 0,3 8 0</inkml:trace>
  <inkml:trace contextRef="#ctx0" brushRef="#br0">16550 3338 7569,'-18'-9'2198,"1"-3"-1566,3 0 0,9 0 1,-2 5-1,7-5-547,7 0 0,0-4 0,12 6 0,5 1-950,-1 0 1,3 1-1,0 8 865,3 0 0,9 0 0,-5 0 0</inkml:trace>
  <inkml:trace contextRef="#ctx0" brushRef="#br0">16423 3721 7569,'-14'19'2049,"-1"-5"-1811,11-5 0,6-18 0,17-8 0,9-6-480,5-6 0,3-6 0,9 6 0,2 1 0,3 0-1834,-3-1 2076,-2 1 0,-3 7 0,1 0 0</inkml:trace>
  <inkml:trace contextRef="#ctx0" brushRef="#br0">16508 3891 7590,'-21'21'340,"9"0"-40,5 1 1,7-11-1,7-4 1,9-4-37,10-3 0,7-10 0,12-4 1,3-7-2138,1-7 1873,20 4 0,-12-16 0,16 7 0</inkml:trace>
  <inkml:trace contextRef="#ctx0" brushRef="#br0">18699 2870 7569,'12'0'3187,"-3"0"1,-9 3-2852,0 4 1,0 9 0,0 17 0,0 12-54,0 7 0,0 14 1,0 12-1,-2 5 0,-3 2-335,-2 0 0,-7-2 1,7-5-1,2-7-1044,3-5 1,11-10 0,5-1 0,8-6 1095,6-8 0,-4 1 0,6-9 0</inkml:trace>
  <inkml:trace contextRef="#ctx0" brushRef="#br0">18635 2977 6143,'-9'-12'463,"6"-7"1,-4 5 0,7-5 0,7-2 0,10-1 0,9-1 692,9-6 0,8 3-1,7-7 1,6 3-1120,6 4 1,-6-5 0,1 2 0,0 3-1,-3 3 19,8 2 1,-17-1 0,4 1 0,-1 2 0,-1 3 75,2 1 0,3 8 0,-2-4 0,7-1 122,4 0 0,10 7 0,2-4 0,3 2 35,4 0 1,-9 0-1,-4 7 1,-11 0-202,-4 0 0,-9 0 0,-10 2 0,-2 5 1,-5 7 37,-3 5 1,-9 0 0,-2 0 0,0 0 0,-2 4-48,-1 1 1,0 2 0,-4 0 0,2 5-141,-2 2 1,-3 5 0,-2 11-1,3 8-16,4 4 1,-5 5 0,5 5-1,-4 7 1,-3 7-84,0 7 1,0-4 0,0 4-1,0-5-111,0-2 0,2-7 0,3-2 0,4-3 0,3-4-25,5-3 1,-6-9 0,4-3 0,1 0 80,3 1 1,2-8 0,1 2 0,-1-6 125,0-8 1,-7 3-1,0-10 1,1-2-1,-4-2 127,-3-3 0,1-6 0,-2-1 368,-2 2 0,-5 3-146,-7 2 0,-5-2 1,-12-5-1,-2-4-91,-2-1 0,-3-6 0,0 4 0,-9-5 0,-9 1 62,-6 4 1,-4-5 0,-14 5 0,-12-2-92,-12 2 1,-7-2 0,-2 6 0,-3 1 0,-2-2 207,-3-1 1,8 5-1,9-4 1,2-1-236,6 1 0,13 4 0,12-7 0,12-2-184,7-3 0,12-2 1,7-2-1,10-5-485,9-8 0,4-3 0,6-4 0,1 1-113,3 0 0,10-1 1,-5 1-1,2 0 241,0 0 659,-9-1 0,-5 11-392,-14 4 377,-5 4 1,5 3 342,-1 0-3,11 10 1416,-6-8-1285,10 7 0,-2-9 0,-3-2-396,-2-5 0,-7-5 0,7-11-346,2-6 0,0 3 1,1-9-1,-4-3 0,4-7-325,1-12 0,1-2 0,-5-21 0,-5-7-6,0-10 0,-7-7 0,8-3 0,-1 6-527,5 9 612,-5 0 1,9 33 0,-4 0 0,5 11-796,2 15 1,-2 10 0,-3 11-2392,-2 12 3488,-10 19 0,5 23 0,-9 13 0</inkml:trace>
  <inkml:trace contextRef="#ctx0" brushRef="#br0">19358 3508 12024,'0'28'571,"0"3"0,0 2 0,0 5 1,0 5-1,0 6-390,0 8 0,0-3 0,0 1 1,0-4-1,3-6 0,2-4-1876,2-6 0,9-9 1695,-2 2 0,15-4 0,4-3 0</inkml:trace>
  <inkml:trace contextRef="#ctx0" brushRef="#br0">19422 3614 7569,'-19'-14'1809,"5"0"0,7-2-962,5-3 1,2 4 0,2 1 0,5-2-1038,7-3 0,12 0 0,3 2 0,-1 3 0,0 0-1234,1 2 0,9 3 1,-5 9 1423,0 0 0,7-10 0,-7-1 0</inkml:trace>
  <inkml:trace contextRef="#ctx0" brushRef="#br0">19380 3912 7569,'-14'19'0,"2"-3"77,2-1 0,3-13 1,10-2-1,6-12-55,12-7 0,3-4 0,9-3 0,-2-3-725,-5 3 1,4 3 702,-1 1 0,9-8 0,-5-3 0</inkml:trace>
  <inkml:trace contextRef="#ctx0" brushRef="#br0">19678 3763 7141,'-34'33'-341,"4"5"1,8-7 0,-1 2 529,-6 5 1,6-8-1,-6 1 1,6-3-1,4 1 234,5-3 1,-3 4 0,8-1 0,-1-3 32,1-3 0,2-8 1,9-4-1,5-1-361,7-5 0,5-3 1,5-4-1,2-5-427,2-8 0,8-6 0,-6-5 1,1-5 331,0-2 0,7-2 0,-5-8 0</inkml:trace>
  <inkml:trace contextRef="#ctx0" brushRef="#br0">19614 3232 7569,'-14'0'4511,"-1"0"-3914,11 0 0,-3 0-678,14 0 1,12-7-1,9-3 1,0 1 0,1-1-312,-1 6 0,3-6 0,-5 3 0,2 0-2268,-2-3 2660,-2 8 0,6-17 0,4 7 0</inkml:trace>
  <inkml:trace contextRef="#ctx0" brushRef="#br0">20082 2828 7569,'-10'-12'4725,"-4"5"-3937,5 4 0,-3 13 0,7 4 0,-2 7-339,2 8 1,3 4 0,2 9-1,0 1 1,2-1-1164,5 1 1,-2-1-1,9 1 714,3-1 0,11 1 0,5-1 0</inkml:trace>
  <inkml:trace contextRef="#ctx0" brushRef="#br0">9488 8504 7569,'-3'-21'531,"-4"0"1,5 0-1,-7 2 1,1 2 0,1 10-1,5 12-331,7 19 0,9 30 0,12 21 0,2 22 1,-14-38-1,-2 3 0,1 7 0,-2 4-202,0 6 0,-1 2 1,2 2-1,0 2 1,0 9-1,2 1 1,1 2-1,1 0-69,0-1 1,1 1-1,-1 1 1,1 0 0,1 0-1,-1 0 1,-1 4 0,-1 0-1,0 1 1,1 1 0,0 5-1,1 0-128,-1 2 1,1 0-1,2-1 1,0 0-1,-5 2 1,0 0-1,0 0 1,0 0 190,2 1 1,-1-1 0,-3-7 0,0 0-1,2 0 1,0-2 0,-2-4 0,0-2 71,-2-5 1,1-2-1,0-5 1,-1-2 0,1-4-1,0 0 1,0-2-1,1 0 1,1-5 0,0 0 45,1-2 1,1-1 0,3-2 0,1-2 0,0-4-1,0-1 1,3-3 0,3-1 0,4-1 0,2-1-89,2 0 1,2-2 0,2 0 0,2-2 0,3-2 0,3-2 0,1-2 0,3-3-36,3 2 0,2-3 0,-1-7 0,3-2 1,4-2-1,3-2 0,1-2 0,2-2-172,2-1 0,3-2 1,7-5-1,3-4 118,3 1 1,2-3 0,3-4-1,1-2-324,5 1 1,2-1 0,7-2 0,2-2 353,3-2 0,2-1 0,5-2 0,2 0 28,-36 0 0,1-2 1,0 0-1,0 0 0,-1-2 1,1 0-170,4 1 1,1-1 0,0 1 0,-2-1 0,0 0 0,-1 1 181,1 2 0,-1 0 0,0 0 0,-2 0 0,1 0 0,-1 0 32,2-1 1,0 1-1,0 1 1,1 1 0,0 1-1,0 1-13,3 0 1,1 1 0,1 0 0,0 1-1,0 0 1,1 0 103,-2 1 0,0 0 0,-1 0-722,-1 0 0,0 0 0,1 0 854,5 0 1,1 0 0,0 0 0,-5 3 0,0 0-1,1 1-113,6 0 0,0 1 0,0 0 0,-3-1 1,-2 0-1,1 0-120,-1 0 1,1 1 0,-1 0 0,-2-1 0,1 1 0,-1 0 48,0 2 1,0 0 0,0 0-1,-1 1 1,1-1 0,0 0 216,4 0 1,1 1 0,0-2 0,-2-1 0,0-1 0,0-1-188,-1 0 0,1-1 0,-2 0 1,0-1-1,-2 0 0,1-1-140,0 0 0,0 0 0,-1 0 0,-1 0 0,0 0 0,-1 0 1,-1 0-1,0-1 0,-1 0 0,-3-1 0,-2-1 0,-1-2 0,37-3 1,-2-3 18,-5 0 1,-1-3 0,2-6-1,-2-1 1,-8 2 0,-2-2 0,-1-2-1,-2-1 1,-5 0 0,-1-2-138,-6 1 0,-3-2 1,-10 4-1,-3-1 1,-3-2-1,-2-2 1,-3 1-1,0-1 192,-3 2 0,-1-2 0,40-26 1,-15-5-1,-16 2 0,-12 0-14,-12 3-91,-16-7 1,-17 4 1259,-14-14 0,-15 2-782,-13-8 0,-8-4-219,-6-11 0,-6 0 58,24 40 1,-2-2 0,1-2 0,1-2 0,-3-9 0,1-3 0,-2-4 0,0-3-327,-5-6 0,2-2 1,0-3-1,2-3 0,0-6 1,1-2-1,2-3 0,0-2 1,2-5-1,1-2-217,1-3 0,1-1 0,1-1 1,2-2-1,3 2 0,1-1 121,0 0 1,0 0 0,7 38-1,1-1 1,0 0-124,1-2 0,0-1 1,0 0-1,0 3 1,0 0-1,1-1 248,3-3 1,1-2-1,1 1 1,-3-1-1,1 1 1,1-2-50,3 0 0,3-1 1,-1 1-1,-1 5 1,1 1-1,0 1-3,2-35 0,0 3 1,-3 10-1,-1 3 119,0 9 0,1 3 0,-1 7 0,0 4 227,4-44 0,-2 16 163,-5 19-318,-5 9 149,-9 12 1,-3 10-161,-4 4 1,2 8 459,-10 7 1,8-6-505,-7 6 0,-1 4 841,-6 3 0,-8 4-840,0 3 0,-4 2-373,-3 5 193,1-5 1,-15 14-1,9-7 1,-2 3 100,-9 4 0,-10 3 1,-11 2-1,-13 0 1,47 1-1,-2 0-129,-7 2 0,-2 1 0,-11 1 0,-4 2 1,-9 4-1,-4 2 0,-4 0 0,-4 0 96,-10 0 0,-2 2 0,40-3 0,0 1 0,-2 0 0,-11-1 0,-4 0 0,0-1 0,-2 2 0,-2 1 0,1 0-1065,-4 0 1,0 1 0,-1-2 1181,-2-1 0,0-1 0,-1-1 0,-2 1 0,-1-2 0,0-1 0,-2-1 0,-2-3 1,0 0-1,-4-1 0,0-1 0,-1 0 15,28-1 1,-1-1 0,0 1-1,-1-1 1,-3 0 0,-1 0-1,1 0 1,-1 0 0,3 0-1,-1 0 1,1-1 0,-1 0-1,0-1 1,1 0 0,-1 0-1,1-2 1,1 0 0,1 0-1,0-1 1,0-1-98,-28-1 0,0-2 1,1-1-1,4-1 0,1-1 1,0 0-1,1 1 0,0 1 1,1 0-1,5 0 0,2 0 1,0 0-18,6-1 0,1 1 0,2 0 1,9 0-1,0 1 0,4-1 1,-29 0-1,4-1 0,9 1 1,4-1-328,12 0 0,3 1 1,9 3-1,3 2 0,-44-2 1,23 7 381,20 7 0,10 2 0,7 6 0,-5-8 0,5-5 0,5-2 0</inkml:trace>
  <inkml:trace contextRef="#ctx0" brushRef="#br0">14636 9908 7569,'-10'-12'1860,"8"2"-752,-7 29-829,18 5 0,3 28 0,9 7 1,0 12-186,1 14 1,1 19-1,-10-44 1,0 3 0,2 1-1,-1 2 1,-1 0 0,0 0-182,-1-3 0,-1-1 0,0 0 0,0-1 1,10 45-1,0-9-62,0-7 0,-6-15 0,-4-6 0,-1-10 1,-5-9 2,-3-5 1,-2-19 0,-2-8 57,-6-6 0,-3-7 0,-13-17 0,-2-16 0,-7-22 36,-7-16 1,2-21 0,-12-22 0,28 48-1,2-3-3,1-5 1,2-2 0,2-6-1,2-2 1,5-2 0,4-1-1,3-1 1,4-1 2,5-2 0,3 2 1,4 8-1,3 3 1,6 5-1,4 4 0,2 7 1,2 5-1,36-33 35,1 19 1,14 23 0,2 22-1,2 16 1,1 17 418,-3 16 0,-7 15 0,-5 14 0,-7 16 70,-11 14 1,-18 10-1,-11 12 1,-9 2-114,-10 2 0,-16-49 0,-6 0 0,-2-2 0,-3-1 0,-5 0 0,-2 0 0,-5 1 0,-3-1-197,-1-1 0,-3-2 0,-6 5 0,-2 0 0,-2-4 0,-2 0 0,1-1 0,-1-1 0,1-3 0,0-1-586,4-4 0,0-4 1,-29 24-1,8-15 1,11-16 423,4-17 0,2-28 0,8-17 0</inkml:trace>
  <inkml:trace contextRef="#ctx0" brushRef="#br0">11062 5783 7569,'-7'-21'457,"0"0"1,0 11 0,9 10 0,5 17 0,7 16 0,5 19 0,5 16-71,4 17 0,-4 19 0,-10-43 0,0 1 0,-1 3 0,-2 2 0,-1 4 0,-1 0-337,-2 2 0,0 0 0,2 2 0,-1-1 0,-4-1 1,-1-2-1,0-2 0,1-3-540,1-5 0,-1-1 0,1 48 0,7-9 1,2-9-1,2-12 490,8-14 0,12 0 0,-3-10 0</inkml:trace>
  <inkml:trace contextRef="#ctx0" brushRef="#br0">11041 5719 7569,'0'-33'0,"0"5"657,0 4 1,0 10 0,0 0-1,0-3 1,-3 1 0,-1-1-344,-3 3 0,-8 12 0,6 4 1,-3 19-1,-4 19 0,-6 12 1,-4 5-369,-2 0 1,2 0 0,9 4 0,3-4 88,-2-8 0,6-13 0,3-8-497,5-4 1,4-12-1,5-10 1,5-12 0,5-16 260,4-11 1,-5-4 0,13-15-1,-6-3 1,-4 0 489,-5 2 1,5 5 0,-4 12 0,1 4-237,-2 8 1,-2 7 0,-5 7 0,7 7 519,5 4 1,3 22 0,1 9-1,3 13-136,3 8 0,6-4-776,-7 5 1,8-5 0,-5-3 0,2 1-2001,4-1 0,6-2 2339,7-4 0,-5 4 0,7-7 0</inkml:trace>
  <inkml:trace contextRef="#ctx0" brushRef="#br0">12296 3806 7569,'-10'-7'241,"13"0"1,16-1-1,16 1 1,12-2-1,12 0 1,12-3-1,14 2 1,17-2-1,14 1-25,-53 2 0,2 1 0,5 2 1,1 0-1,1 0 0,1 0 1,2 0-1,1 1 0,2 0 1,0 0-206,-1 0 1,-1 1 0,0 0 0,0 1 0,-4 2-1,0 2 1,-3-1 0,-1 0 0,-4 0 0,0 0-121,-1 0 0,-1 0 0,44 0 0,-6 0 0,-15 0-258,-14 0 1,-10 0 0,-21 0 0,-4 0-728,-8 0 1,-11 0 1093,-3 0 0,-10 9 0,6 3 0</inkml:trace>
  <inkml:trace contextRef="#ctx0" brushRef="#br0">14763 3210 7569,'-33'0'1143,"5"0"-606,4 0 1,13 3 0,8 4 0,15 7-512,16 5 0,10 5 1,7 2-1,5 2 0,6-2-131,6-2 0,2-3 1,0 0-1,-3 0-121,-4 1 1,-1-1 0,-11 0-1,-7 0 153,-5 1 1,-14 6 0,-12 3 0,-7 2 277,-7 5 0,-7 2 0,-17 5 0,-9 2 0,-7 2-333,0-1 0,4-3 0,8-5 0,6-5 0,8-6-1987,7-6 2115,4 8 0,20-8 0,2 8 0</inkml:trace>
  <inkml:trace contextRef="#ctx0" brushRef="#br0">16891 5315 7983,'-10'-35'139,"-4"2"1,-5 2 0,0 5 154,5 2 1,5 3 0,9 0 1163,0 0-820,0-1 0,0 13-186,0 9 1,2 14 0,5 19-1,5 14-43,0 13 1,7 17 0,-5 25 0,2 11-288,-8-49 0,-1 0 0,-1 1 0,-1 0 1,-2 5-1,-1 2 0,2 0 0,-1 0 0,0-1 1,-1 0-103,-1-4 1,0 0 0,-1 0 0,0-2 0,0 47 0,0-9-408,0-8 0,10-10 0,2-9 0,2-13 0,0-11-2629,3-7 1,-6-14 3015,4-10 0,-11-9 0,6-12 0</inkml:trace>
  <inkml:trace contextRef="#ctx0" brushRef="#br0">17040 5188 7569,'-3'-40'699,"-4"2"0,-7 5 1,-2 2 64,1 5 1,-4 9 0,5 6-1,-5 1-372,-2 5 0,0 3 0,-3 7 1,-2 9-1,-5 14 0,-2 13-162,-4 8 0,-4 13 0,-1 11 1,2 0-343,4 0 0,-2-11 1,12-13-1,7-6-317,10-8 1,7-4 0,4-12 52,5-5 1,17-23-1,18-22 1,13-14 0,6-12-1,3-4 63,0-3 1,-10 3-1,-4 4 1,-5 10 561,-3 9 1,-9 10 0,-7 11 0,-7 5 264,-5 3 0,-9 4 0,2 14-292,-4 13 1,-3-1 0,0 10 0,0-1-1,0 4-586,0-1 0,11 4 0,8-6 0,12 0 0,7 0-3793,7-6 4157,21-1 0,-9 7 0,16 2 0</inkml:trace>
  <inkml:trace contextRef="#ctx0" brushRef="#br0">19890 5485 7569,'-9'-35'0,"-5"2"0,-3 0 519,3 0 0,-3 4 1,10-4-1,3 0 1,1 3-1,3-1 1,0 5-1,0 2 520,0 3 0,0 14 0,0 14-711,0 19 1,3 21 0,1 12 0,6 12 0,2 14 51,4 12 1,-4 7 0,2 5 0,0 2-1,0 2-178,1-2 1,-8-12-1,7-7 1,0-4-395,-2-3 0,4-10 0,-8-6 0,-1-8-503,2-4 0,-7-10 1,6 3-1,-6-8 1,-2-6-1711,0-8 0,-2-4 2405,-6-3 0,-3 0 0,-11 1 0</inkml:trace>
  <inkml:trace contextRef="#ctx0" brushRef="#br0">20039 5166 7569,'-21'-21'285,"0"0"1,-1 0-1,3-1 998,5 1 1,2 2 0,8 3-553,-3 2 0,-10 11 0,3 3-466,-5 12 0,-2 9 1,-3 8-1,-4 6 0,-5 8-147,0 6 0,-5-4 0,7 5 1,0-5-242,1-3 1,4-2 0,9-2 0,5-5-210,3-2-721,2-12 578,7 0 0,2-17 0,5 3 0,7-12 271,5-15 1,12-8-1,7-13 1,7-2 54,4-4 0,8 6 0,-7 1 0,-3 11 405,-2 7 0,-3 5 1,1 5-1,-3 9 1,-4 10 588,-8 9 0,-4 8 0,-6 6 0,-1 7-771,-3 6 1,-9 1 0,2-2 0,-5-2 0,1-5-1557,4-2 1,5-3-1,9-9 1482,0-5 0,10 5 0,2-7 0</inkml:trace>
  <inkml:trace contextRef="#ctx0" brushRef="#br0">9403 3699 7569,'0'-21'1504,"0"0"-1089,-10 9 0,8 7 0,-5 20 1,4 15-26,3 15 0,0 12 0,3 14 1,1 4-1,4 3-369,-4 0 0,1 0 0,0 5 0,4-8 0,1-8 69,-1-8 1,1-5 0,-6 3 0,6-8-534,2-4 1,-8-2-1,6-3 1,-3-2 0,0-5-184,-2-3 1,4-1 0,1-8 0,-1 0 0,3-2-1147,0-5 1772,-8-4 0,15-10 0,-7 0 0</inkml:trace>
  <inkml:trace contextRef="#ctx0" brushRef="#br0">9466 4592 7782,'-11'0'2423,"11"-9"-2136,12 7 1,2-10 0,0 5-1,2-5 55,3 0 0,5-7 1,2 7-1,5-2 0,2 2-92,5 3 1,-5-1 0,2 6-1,3-3-344,2 2 0,-4 3 0,-3 2 0,-3 0-570,-4 0 1,-2 0 0,-3 0-1,1 0-2155,-1 0 2819,-9 0 0,7 0 0,-8 0 0</inkml:trace>
  <inkml:trace contextRef="#ctx0" brushRef="#br0">9892 3827 7569,'-7'-21'994,"-3"-1"17,-1 1 0,6 12 0,-2 11 1,4 19-603,3 20 1,3 13 0,2 14-1,4 6-265,3 1 0,-5 3 1,5 7-1,0 0 1,-1 0-474,6 0 0,-5-2 0,2-5 0,2-9 0,3-8-1239,3-4 1,-1-17-1,0 0 1568,0-7 0,10-5 0,2-6 0</inkml:trace>
  <inkml:trace contextRef="#ctx0" brushRef="#br0">10275 3189 7569,'-12'0'1161,"-7"-7"-302,5 0 1,5-2-1,1 6-579,6 3 0,2 5 0,0 19 0,0 4 0,0 7-170,0 5 1,0 3 0,0 0 0,0-1-128,0 1 1,0-3 0,0-2 0,0-5-536,0-3 1,0-1 1,0-8 1,-2-9 0,-3-10 128,-2-14 1,0-4 0,7-20 0,0-1 350,0-4 0,0-4 0,0-2 1,0-2 114,0 1 1,9 3 0,5 3 0,3 2 0,2 4 63,2 8 1,-11 4 0,11 3 0,-2 2-13,0 5 0,2 5 0,0 9 0,1 0 0,-1 0 11,0 0 0,-7 11 0,-2 11 0,-2 11 150,-6 7 1,-1 2 0,-3 1 0,-3 2 72,-4 4 0,-5-1 1,-9 8-1,0 1 1,-3-3-263,-4-4 1,4 0-1,-2-5 1,7-5-1,7-3-2330,3-3 2261,2-4 0,26-18 0,4-2 0</inkml:trace>
  <inkml:trace contextRef="#ctx0" brushRef="#br0">10637 3253 7569,'-15'0'941,"4"2"0,1 5-340,5 8 0,3-1 1,2 5-1,2 7-478,5 4 0,-4-1 1,4 6-1,-5 3 1,-2 2-64,0 3 0,0-3 1,0-2-1,0-5 1,0-3-568,0-4 1,0-9 116,0-3 1,0-12 0,0-2 0,3-14 185,4-12 1,-3-7 0,8-9 0,0-1 0,-2 1 188,-1-1 0,5 1 0,-7-1 0,0 1 0,0 1 1005,1 6-512,8 4 0,-11 19 1,7 10-262,-3 14 1,-2 4 0,-7 17 0,0 1-89,0-1-99,0-7 1,0 11 0,-2-8 0,-3-3-197,-2-3 1,0-1-83,7-1 1,7-12 0,2-9-1,3-14 183,5-12 1,2 3 0,0-8 0,-3 2 234,-2 1 0,-2 0 1,5 9-1,-3 2 203,2 3 1,-4 12-1,0 2 1,-2 14 102,-6 12 1,-1-2 0,-1 4-1,3-2-767,2 2 1,0-4-1,-7 4 1,2-4 0,5-3-782,8 0 0,-4-2 0,4-5 1072,1-6 0,12-6 0,6-2 0</inkml:trace>
  <inkml:trace contextRef="#ctx0" brushRef="#br0">11211 2913 7993,'0'-14'1565,"0"-1"-1028,0 11-306,0-6 1,0 20 0,0 4 0,0 5 0,0 2-3,0 0 0,0 3 0,0 2 0,0 2-324,0-2-74,9-2 0,-6-3 0,6 0-956,1 1 0,-6-8 1125,11 0 0,-11-9 0,6 4 0</inkml:trace>
  <inkml:trace contextRef="#ctx0" brushRef="#br0">11232 2806 7569,'-9'15'874,"-5"-1"349,4-9 0,3 4-1104,14-9 1,5-9 0,9-6 0,0-1-1,1-1-235,-1 3 0,0 2 0,-2-4 0,-2 4-67,-3 3 1,-7 1 0,7 8-2169,3 0 2351,-8 0 0,10 10 0,-7 2 0</inkml:trace>
  <inkml:trace contextRef="#ctx0" brushRef="#br0">11253 3104 10019,'10'-12'538,"-5"-4"1,9 9 0,0 0 0,0 0-576,0-1 1,1-8-1,6 4-1025,0 0 0,-7 0 0,0 8-176,3-3 0,-8 2 1238,-1 12 0,-16 5 0,-6 9-10,-5 0 1,0-6 0,3-1 0,2 0 281,-3-2 1,5 4 0,1-6 1805,1 1-1649,-6 4 1,23-4 0,0-3-177,9-6 0,8-4 0,2-6 0,2-3-256,-2-1 1,0-5 0,0 10 0,3 0 404,-3-2-402,-3 6 0,-1-6 0,-1 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5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27527 4635 7569,'-30'9'-164,"-1"-9"1,-7 0 112,3-11 0,-1 1 1,-6 3-1,-1 5 0,-2 2 44,-5 0 0,-4 7 1,-10 2-1,-2 3 0,-5 5 94,-7 1 1,3 4-1,-1-1 1,0 3-1,1 2-27,-6 2 1,8 10 0,2-3 0,5 5-105,2 3 0,17-1 0,7 1 0,9-3 0,10-5-71,4-6 0,15-6 0,4-1 0,19-3 84,20-5 0,6-5 1,19-9-1,12 0 1,9 0-16,3 0 1,-2-2 0,-3-3 0,-2-2 96,-5 2 0,-5 3 1,-14 4-1,-7 5 0,-14 8-2,-12 4 0,-10 11 1,-23 6-1,-14 4-55,-22 2 1,-35 10 0,-21 5 0,41-26 0,-2-1 23,-6 3 0,0-2 0,0-2 0,-1-1 0,-1-1 0,-1 0 0,2 0 0,-1 1 1,3-2-1,0 0 49,-1 0 0,0 0 1,4-1-1,1-1 1,-50 21-1,12 0 1,14 0-14,11-5 1,13-2-1,11 2 1,17-5-94,14-6 1,12 1 0,19 1 0,21 0 27,29 0 0,23-3 0,28-9 0,-51-11 1,1-2-1,5-2 0,1-1-41,5-1 0,1-2 1,1 0-1,0 0 1,-5 1-1,-1 1 1,-4 0-1,-2 0-19,52 6 1,-7 6 0,-26-5 0,-17 5 0,-21 8 173,-22 4 0,-20 11 0,-34-1 0,-35 4-16,-31 3 1,28-17 0,-6 2-1,-9 1 1,-2 1 0,-7 3-1,-1 0 1,-5 0 0,-1 0 55,-3 1 1,1 1-203,5-1 1,2 0 0,6-5-1,3-1 1,15-1 0,3 0 100,8-1 0,4 0 0,-31 17 1,28-10-1,21-2 0,24-5-92,16-3 0,43-4 0,35-5 0,38-7-1,-44-5 0,4-1 1,10-2-1,3-1 1,10 0-1,2 0 1,1-3-1,2 0 1,0 0-1,1-2 34,0-1 1,1 0 0,-2 2-1,-2 0 1,-12 0 0,-2 0 0,-5 1-1,-2 1 38,-6 1 0,-3 1 0,-8 1 0,-4 0 0,42 1 0,-19 2 1,-21 3 24,-19 2 1,-15 16 0,-20 1 0,-22 7-29,-28 7 0,-36 2 0,22-19 0,-5 0 0,-7 2 0,-3-1 1,-7 2-1,-2-1 25,-6 2 1,-2 0-79,6 0 0,-1 0 0,-3-3 1,1 0-1,10 1 0,1-1 74,4-1 1,2 1 0,7 2 0,4-1 0,-30 10-1,14 3 1,15-1 19,13 3 1,12-5-1,19 0 1,15 0-155,16 0 0,23-4 0,22 4 0,14-3 0,12-6 57,9-8 1,-2 3-1,-2-7 1,-6 2 0,-6-2 108,0-2 0,-19 6 0,-10-2 0,-11 5 92,-8 2 0,-16 8 0,0 2 1,-7 2-111,-8 4 1,-8 1-1,-6 0 1,-2-5 0,-2-2 63,2-5 0,-4-3 0,9-1 1,2-1-159,3 0 0,14 0 0,9-2 1,12-2-1,9-3-152,8 3 0,7-8 1,11 0-1,3-1-114,-2-1 1,-3 9-1,-5-4 1,-6 2-1,-13 0 56,-11 3 0,-12-5 0,-14 0 0,-22-1 251,-21 1 0,-37-7 0,-29 2 0,44-5 0,-3-2 0,-12 0 0,-1 0 0,0 0 0,0 0 0</inkml:trace>
  <inkml:trace contextRef="#ctx0" brushRef="#br0" timeOffset="3">23230 9419 7569,'33'0'9,"-4"-10"1,-13-4 0,-2-2-1,5-1 1,5 3 0,7-3 244,2-2 1,12 5 0,11 0-1,8 0 1,7 0-211,7 0 1,7-1 0,7-6 0,10 0 0,11 0-74,-49 10 0,0 0 1,1 1-1,0-1 1,6 0-1,0 1 1,1 0-1,0 1-12,2 2 0,-1 0 0,-3-2 0,-1 1 0,-1 3 0,-1 1 1,-3-1-1,-1 0-58,-2 0 1,-1 1 0,44-3 0,-19 7 0,-14 0 0,-12 0 14,-9 0 0,-22 0 1,-9 2-1,-7 5 0,-15 5 131,-15 0 1,-20 14 0,-33-5 0,-10 3-11,-8-1 0,-18 1 0,47-11 1,-3 0-1,0 1 0,-1 0 9,0 0 0,0-2 1,3 0-1,2 0 1,-38 7-1,12-3 1,11-4 105,8-2 0,21 4 0,12-5-123,14 3 1,24-7 0,28 2-1,31-5 1,33-4-17,-37-1 1,3-1 0,9-2 0,2-2 0,7-5 0,1 0 0,2-2 0,0 1-93,1 0 0,0 2 0,0 3 0,0 2 0,-1 1 0,-2 0 0,-3 0 0,-2 0 0,-5 1 1,-2 1-178,-3-1 0,-2 0 0,44-2 0,-15 7 0,-18 0-667,-19 0 923,-29 10 0,-28-8 0,-24 7 0</inkml:trace>
  <inkml:trace contextRef="#ctx0" brushRef="#br0" timeOffset="4">22273 9738 7569,'-14'0'-833,"0"0"1815,-3 0-226,8 0-674,-1 0 1,12 0 0,3 2 0,2 5-1,-2 7 53,-3 5 0,-2 2 0,0 3 0,0 2 0,0 5 4,0 2 1,0-5 0,0 5 0,0-2-36,0-5 0,0 5-139,0-3 1,3-2-1,4-12-99,7-7 1,5-4 0,2-6 0,0-4-1,3-5-57,4 1 1,-4-6-1,7 8 1,-3-1 26,1 1 1,-1 2 0,-7 7 0,0 0 238,1 0 0,-1 0 0,0 0 0,1 0 185,-1 0 0,0 9 0,0 3 0,1 2-143,-1 0 1,0 0 0,0 8 0,1-1 0,-3 0-463,-5 0 0,2 1 0,-9 1 0,-2 3-1751,-2 3 2096,-3 8 0,0-22 0,0 3 0</inkml:trace>
  <inkml:trace contextRef="#ctx0" brushRef="#br0" timeOffset="5">23868 5273 7569,'-2'12'-93,"-5"-5"1,2-5 0,-7 0 0,3 5 0,2 5 0,0 2 167,0 1 0,-8-1 0,6 7 0,-3 0 0,-4 1 0,-3-1 73,-3 0 1,-6 0-1,-3 3 1,1 2-103,-1 2 0,-7 3 0,3-5 0,-6 2 0,-1 1-76,-1 1 1,1-6 0,-1 4-1,1-4 31,-1-3 1,8 1-1,2 1 1,0 3-1,2 3-77,0-3 1,3-3 0,4-2 0,0 1-23,3-1 0,-2 0 0,13-2 0,1-2-76,-1-3 0,5-7 0,13 5 0,6-3-32,5-4 1,4-3 0,3-2 205,3 0 0,-1-9 0,-7-3 0</inkml:trace>
  <inkml:trace contextRef="#ctx0" brushRef="#br0" timeOffset="6">23060 5911 7120,'-12'21'128,"-7"0"1,7 3 0,-2 2 0,0 4 0,-2 1 0,-1 2 7,3 0 1,-3-7 0,10 3-1,0-6 1,0-1-87,0-1 0,2-2 0,12-3 1,7-4-1,8-3-199,6-4 0,5-2 1,10-3-1,2 0-51,4 0 1,6-3 0,8-2 0,1-2 0,-2 3-345,-6 1 0,4 1 544,-11-5 0,1-5 0,-8-9 0</inkml:trace>
  <inkml:trace contextRef="#ctx0" brushRef="#br0" timeOffset="7">22975 5889 6594,'-14'0'0,"2"-2"0,0-3 0,3-4-22,-1-3 0,3-2 1,7-7 360,0-1 0,7 1 0,3 2-211,1 5 1,-3-3 0,3 8 0,1 0 26,0-1 0,0 1 0,4 4-161,-1-2 1,-8 0-1,4 9 1,1 3-45,0 2 0,-7 9 0,2-1 88,-5 4 1,-2 2 0,0 0 0,0 0-13,0 1 0,-7-1 0,0 0 1,2 3-1,3 2 101,2 2 0,-2 0 0,-3-6 0,-2-1-21,2 0 1,3 0-1,-1-2 1,-1-2-24,-3-3 1,-1-7-71,8 7 1,0-7-115,0 8 36,0-11 0,0 8 1,3-7-1,4 2 19,7-2 1,12-3 0,5-2 0,2 0 13,5 0 0,4-2 0,6-3 1,1-5-1,1 1-1,2 0 1,-5 1 0,7 8 0,1 0 1,-1 0 1,-7-7 0,3 0 0,-7 3 0,-6 1 47,-1 3 1,-17 0 0,2 0 29,-2 0 0,-12 0 0,-7 0-83,-12 0 1,-7 0 0,-4 0 0,-3 0 13,-3 0 1,1 0 0,7 0 0,-1 3 0,1 1 12,0 3 1,-7 3 0,-3-5 0,-2 4 7,-5 3 1,5-5 0,-3 5 0,-1 0 61,-4-1 0,-1-6 0,-1 5 0,1-3 0,-1 0 50,1-3 0,6-1 0,3-3 1,2 0-1,5 0 60,3 0 1,1 0 0,1 0-104,0 0 0,2-3 39,5-4 0,-3 3-142,10-11 1,2 4 0,10-6 0,5 5 8,1 3 0,-6-8 1,5 3 80,-1-5 0,-7 5 0,8 0 0,-3-3-34,0-2 1,7-2 0,-4 0 0,-1 0 0,3-1-22,0 1 1,0 0 0,4 0-1,-2-3 1,1-2-98,-4-2 1,6-1 0,-8 8 66,3 0 1,-5 2 0,5 2 0,-2 3-53,-6-2-16,-1 6 0,-6 3 70,-4 14 0,5-2 0,-5 9 0,2 3 69,-2 2 1,2 9 0,-7 3 0,1-1 0,-1 3 21,-5 0 1,-2 1 0,-2 3 0,0-1 19,-1 2 1,1-8 0,2-1-1,3-6 142,2-2 1,6-2-217,-6-4 1,10-4-1,-1-6 1,10 2 0,9-2 41,5-3 0,4-2 0,6 0 0,6 0 0,5-2-21,3-5 1,2 2 0,4-7-1,8 3-91,5 4 1,-6 0-1,-1 1 1,-1-3-32,0 2 1,-6 2-1,-1 1 1,-9-3-1,-10-2-691,-4 3 1,-15 1 256,-9 3 0,-19 3 1,-19 4-1,-6 4-5,-6 1 0,-7-2 531,8-10 0,-11-10 0,6-2 0</inkml:trace>
  <inkml:trace contextRef="#ctx0" brushRef="#br0" timeOffset="8">23953 5464 7569,'8'-14'-204,"-1"0"253,-10 9 1,-9-4 0,-9 11-1,0 3 15,0 2 0,-1 9 0,1-2 0,-3 8 14,-4 6 0,2-2 0,-7 7 0,0 0 0,2 0 14,0 5 1,-6 2-1,1 3 1,-2-1 0,1 1 54,1-1 1,3-6 0,-5-1 0,5 1-21,2-3 0,1-3 0,6-8 0,0-1 85,5 0 0,5-7 55,0 1 0,7-11-313,14 3 0,5-14 1,9-7-1,3-7 1,2-5 15,2-2 0,3-3 0,-7 5 0,2-5-123,0-2 1,-15 0 0,11-5 0,-3 5-30,-1 2 182,-6-6 1,7 13 0,-7-4 0,2 2-44,0-3 0,1 6 0,6-6 1,2 8-1,3 5-11,3 1 0,6 4 1,-6-6-1,-3 5-47,-3 3 1,-1-5 0,-1 4 105,0-2-51,-9 8 0,-7-4 0,-17 13 125,-9 2 1,-17 17-1,-2 0 1,-10 4-1,-4 5 36,-6 0 1,1 2 0,0 8-1,5 0 46,2-1 0,2 1 0,8-1 0,-1-2 1,3-2-319,5-3 1,11-6 0,12 4 0,3-2-382,4-5 1,12 4 0,7-1 537,5-3 0,12-3 0,2-1 0</inkml:trace>
  <inkml:trace contextRef="#ctx0" brushRef="#br0" timeOffset="9">22847 6315 6995,'-21'0'-138,"0"0"1,-1 0 0,1 0-1,0 0 1,0 0 0,-1 0 262,1 0 1,0-10 0,0-4 0,-1-5 175,1-2 0,9 7 0,3 2-210,-1 2 0,6 3 1,-11 7-103,-1 0 1,-3 10-1,-2 4 1,-3 5-1,0 2-36,3 0 0,-5-2 1,12-2-1,-3-3 43,3 2 1,5-4 0,11 2 0,5 1 20,7-4 0,8-1 0,8-10 0,11 0-30,6 0 0,10 0 0,-5-2 0,2-3-28,5-2 1,-7-7 0,-5 4 0,-9-2 0,-10-2-3,-4 2 0,-5-7 28,-5 5 1,-9-2 0,-19-1 0,-12 5 0,-10 3 17,-6 4 0,2 3 0,-15 2 0,1 0 11,-1 0 1,1 0 0,-5 0 0,2 0 0,1 2 108,1 5 0,-4-2 0,9 7 1,6 0 197,6-1 0,7-4 0,12 8-244,5 1 1,9 1 0,19-3 0,15-5-118,9 1 0,6-5 0,6 6 0,7-1 0,4-5-94,3-3 1,0-2 0,-3 0-1,-4 0 29,-7 0 0,-8-7 0,-6-3 0,-8 1 0,-7-3-42,-6 0 1,-8-2 0,-17-7 95,-11 0 0,-10 6 0,-14 4 0,-2-1 1,-5 2 88,-2 1 1,4 2-1,-7 7 1,1 0 72,1 0 0,6 0 0,13 0 0,8 0 0,4 2 61,3 5 1,9-2 0,5 9 0,7 0-139,7-2 1,17 7 0,18-7 0,13 0 0,8-3-92,8 1 1,5-8-1,9 5 1,-2-5-51,-5-2 1,-5 0 0,-12-2-1,-4-5 1,-10-5-55,-9 0 0,-9-7 0,-15 5 0,-7-5 9,-5-2 0,-23 0 1,-14 0-1,-22-1 0,-16 3 42,-13 5 0,-10-2 0,1 9 0,0 2 224,1 2 1,4 3 0,14 0 0,13 5 0,13 7-115,12 9 0,7 24 0,10 0 0</inkml:trace>
  <inkml:trace contextRef="#ctx0" brushRef="#br0" timeOffset="10">22762 6208 7569,'10'0'-416,"-10"0"0,-10-2 489,-11-5 1,7 4-1,0-4 145,-3 5 1,-2 2-278,-2 0 96,9 0 1,-5 2-82,10 5 0,0-2 55,7 9 0,3-7 0,4 5-67,7-2 1,-2-3 0,2-7 0,2 0-53,3 0 1,3-3-1,-3-4 81,-5-7 1,-5 2 3,-9-2 0,-16 9 0,-6-2 1,-4 5 150,-4 2 0,4 0 0,-7 0 0,2 0 0,5 0 4,2 0 0,5 2 0,5 5-216,7 8 1,7-6 0,7 1 0,7-3 83,5 0 0,2 0 1,1-7-294,-1 0 188,0 0 0,-9-3 115,-5-4 0,-4 3 0,-3-11 367,0-1-275,0 6-270,-10 1 168,8 18 0,-17-6 0,7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87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23315 11864 7569,'0'-22'-260,"0"1"0,0 0 366,0 0 0,0 7 0,-2-1 0,-5 1 48,-7 2 1,2-7-1,-2 8 1,-3-4-1,-2 1-39,-2-2 0,-7 4 0,-3 0 1,-2 0-1,-5 3-114,-2-1 1,-3 1 0,1 4 0,-3-4-35,-5-3 1,-4 5 0,-10-5 0,0 3 0,0 2 77,0-3 0,-6 5 0,-1-6 0,0 1 13,-3 5 1,-1 3-1,-10 4 1,-3 3-1,-2 5-18,-2 1 1,-2 4 0,1 6 0,-3 0 51,-1 0 0,-7 3 0,9 2 1,3 2 8,7-2 1,4 7-1,-1 3 1,6 4-1,10 2 104,7 1 1,12 2 0,-1 4-1,8 8-80,5 5 1,9 8 0,-3 6 0,8 4 0,4 10-44,3 5 1,10 4 0,-4 5-1,6-7-23,2-12 1,0-10 0,2-13-1,6-6 1,6-8 124,5-11 0,11-6 0,8-10 0,9-2-45,10-4 0,16-4 0,13-6 0,15 2 0,17-4-165,-51-5 0,1-1 0,5 1 0,1-1 1,3-3-1,2-2 0,2 0 0,1-1-37,1 0 0,2-1 1,0-1-1,0-1 0,-1-1 1,0 0-1,-1-2 0,-1-1 1,-2 0-1,-2-1-56,-2-1 1,0-2 0,1 1-1,-1-2 1,-6 0 0,-3 0 0,0-1-1,-1-1 40,-5-2 0,-2 0 0,50-22 0,-10-10 1,-89 51 69</inkml:trace>
  <inkml:trace contextRef="#ctx0" brushRef="#br0" timeOffset="1">23468 12714 11468,'17'-12'19</inkml:trace>
  <inkml:trace contextRef="#ctx0" brushRef="#br0" timeOffset="2">23528 12672 11537,'43'-35'56</inkml:trace>
  <inkml:trace contextRef="#ctx0" brushRef="#br0" timeOffset="3">23580 12629 11606,'9'-7'12,"55"-50"80,-19 5-17</inkml:trace>
  <inkml:trace contextRef="#ctx0" brushRef="#br0" timeOffset="4">23698 11907 12481,'-35'-36'26,"-57"-30"-52,38 35 1,-4 3-1,-14-2 1,-4 3-1,-7 3 1,-2 3 0,-5 2-1,-2 3 1,-4 0-1,0 3-132,2 3 1,2 1 0,3 2 0,3 0 0,6 0 0,1 0 0,3 3 0,1 1-179,4 1 0,2 2 0,-51 0 1,16 4-1,16 8 0,18 9-473,10 3 809,8 9 0,17 0 0,4 5 0,3-5 0,2-5 0,-2 1 0</inkml:trace>
  <inkml:trace contextRef="#ctx0" brushRef="#br0" timeOffset="5">23592 17647 7569,'-36'-7'0,"1"-3"-52,-3-2 0,5 5 1,0-4-1,0-1 1,2 0-1,-2-2 1,2 0-1,-2-1 1,2-1-1,-2-3 152,0-2 1,5-1 0,-8 1-1,-1 0 1,-4 0 0,-1-1 77,-1 1 0,1 7 0,-1 0 0,1 0-172,-1 2 1,-6 0 0,-3 7 0,0-2 13,0 2 0,-8 3 0,4 2 0,-8 0 0,-5 2-6,-2 6 1,-2 3 0,2 11 0,-7-1-16,-5 0 1,5 3-1,-2 4 1,-5 8-1,-7 4 66,-5 2 1,-2 1 0,-8-1 0,1 3 102,0 5 1,2-5 0,4 7-1,8-3 1,7 1-12,7-3 1,5 5 0,9 0 0,5 0 6,9 0 0,5-2 1,22-8-1,6 1 1,5-3-39,8-5 0,6 5 1,10-7-1,14 3 45,12-1 1,4-9-1,22 3 1,9-3-148,8 2 1,8-11 0,11 4 0,15-2 0,-51-10-1,0 1-29,3 1 0,1-1 1,7-2-1,1-2 0,1 0 1,0 0-1,5 0 0,1 0 1,6-1-1,2-1-81,2 1 0,1 0 1,2-1-1,1-1 1,0-3-1,0 0 1,1 0-1,0 0-131,1 0 0,-1 0 0,-6 0 0,0 0 0,2-1 0,-1-1 0,-7-1 0,-2-1 197,-3-2 0,-1-2 1,-7-1-1,-2-1 1,-6 0-1,-3-1 1,54-13-1,-12-2 31,-12-2 0,-4-8 0,-22 6 0,-7-3-29,-4-5 1,-8-2 0,-14-5 0,-12-2-1,-11-5-209,-8-3 0,-23-1 1,-17-11-1,-24-1 94,-20-3 1,-18 7 0,42 35 0,-4 2-1,-5-2 1,-1 1 0,-4 0 0,-2 2-10,-4 0 0,0 2 0,2 5 0,0 2 1,-2 3-1,0 2 0,3 3 0,1 2 142,3 3 0,1 1 0,-3-2 0,1 0 0,5 1 0,0 1 0,0 2 0,1 2 0,1 4 0,0 2 0,2 5 0</inkml:trace>
  <inkml:trace contextRef="#ctx0" brushRef="#br0" timeOffset="6">16125 18306 7569,'-2'-19'-328,"-5"5"0,7-3 0,-3 8 0,10-1 519,5 1 1,0 4-1,2 12 1,-7 10-1,-7 6 1,-5 6 78,-2-3 0,0 4 0,7 1 1,0 2-1,0 3-129,0-3 0,3 5 0,4-8 0,9 1 0,10 0-59,10-5 0,4-3 0,2-4 0,1-5-12,0-7 0,6 3 1,1-3-1,-1-2 0,1-5-111,0-7 0,-1-5 0,-4-12 1,3-4-21,1-8 1,-2-4 0,-11-5 0,-8-4 0,-6-6 58,-8 1 1,-17-7-1,-20 4 1,-17-2-26,-15 2 0,-16 5 0,-9 10 0,-8 2-24,-4 4 1,-9 15 0,4 14 0,0 4 0,7 3-200,10 0 1,16 0 0,17 0-1,11 3-1140,15 4 1390,9-5 0,21 17 0,3-7 0</inkml:trace>
  <inkml:trace contextRef="#ctx0" brushRef="#br0" timeOffset="7">16742 12140 7569,'0'-21'-12,"0"0"1,0-1-1,0 1 1,-2 2 169,-6 5 0,-3 7 1,-11 14-1,1 7 0,0 7-25,0 8 1,-1 4 0,1 9-1,2 3 1,3 3 94,1 1 1,4 10 0,-4-2 0,8 2-107,5-2 0,11 2 0,6-10 0,6-1-128,7-4 1,12-8 0,12-3 0,0-5-1,3-6-8,-1-6 1,0-11 0,6 2-1,-8-7-150,-8-7 1,1-12 0,-16-12-1,-6-4 1,-6-8 10,-10-4 0,-7-14 0,-9-3 1,-13-12-36,-11-6 0,-7 6 1,-5 5-1,-2 7 1,-5 10 92,-3 11 0,-1 13 1,-10 16-1,-5 11-435,-7 15 530,4 12 0,-8 37 0,6 5 0</inkml:trace>
  <inkml:trace contextRef="#ctx0" brushRef="#br0" timeOffset="8">16933 13033 7569,'0'-21'75,"0"0"1,-7-3-1,0-2 1,2-2-1,1 2 329,-3 2 0,4 3 1,-6-1-1,2 1 0,0 0 1,2 7-423,3 14 1,9 7-1,2 28 1,1 5-1,1 8 66,1 8 0,-7 13 0,2 4 0,-5 3 0,-2 4-14,0 3 0,-2 11 0,-5 8 0,-5 6 0,0 6 73,5-3 0,5 5 0,2-5 0,0-3-74,0 1 0,0-14 0,0 11 0,0 0 1,2 3-217,5 4 1,-4 3-8,4-3 1,-5 5 135,-2-54 1,0 0-1,-1 4 1,0 1-1,-2 2 1,-1 0-1,-3 1 1,-1 0-1,-1 0 1,0 0-13,-2-1 0,0 0 1,1-6-1,-1 0 0,0-1 1,1-1-1,-12 53 35,1-7 1,0-15-1,0-11 1,-1-17 0,3-14 384,5-7 0,-2-12-85,9-5 1,-3-14-707,3-6 0,2-6 0,-9-2 0,-2 0-1905,-3 0 2342,-3 0 0,-1 0 0,-1 0 0,3 0 0,4 0 0</inkml:trace>
  <inkml:trace contextRef="#ctx0" brushRef="#br0" timeOffset="9">16274 16860 7569,'16'7'1115,"6"0"0,13 0-984,1 15 1,1 1 0,1 3-1,-5 3-4,-2-3 1,7 4 0,-5 1 0,2 0-1,-1-1-164,-4-4 0,1-2 0,-5-3 0,2-2 0,-2-5-80,-2-7 1,-3-7 0,3-7 0,2-9-75,2-10 1,10-14 0,-5-12 0,3-3 0,-1-6-203,3-8 1,-7 3 0,-3-2 0,-4 6-894,-3 6 1286,-9 18 0,7-21 0,-8 14 0</inkml:trace>
  <inkml:trace contextRef="#ctx0" brushRef="#br0" timeOffset="10">16784 12820 7569,'0'12'271,"-2"0"-296,-5-5 1,2 14 0,-9 17 0,-2 12 112,-3 14 0,-14 9 1,-5 12-1,-7 0 1,2 0 35,3 0 1,0-12 0,19-9 0,9-12-45,7-7 1,7-12 0,6-7-1,8-9 1,10-15-150,10-14 1,6-14 0,5-24-1,5-9-75,3-9 1,-6-8 0,6-9 0,-1-2 0,-2-1 106,0 3 1,-2 7 0,-10 22 0,-2 9 149,-3 9 1,-9 9 0,5 15 0,-3 9 0,1 13 64,-3 13 0,4 5 0,1 14 71,2 5-384,3 12 1,6 6 0,-2 13-1,-2 4 135,-2 5 0,-1 5 0,8 16 0</inkml:trace>
  <inkml:trace contextRef="#ctx0" brushRef="#br0" timeOffset="11">10615 14585 7569,'33'-9'-203,"-4"-5"1,-6 2 0,-1 0 0,-1 0 0,-2 0-1,-3-2 1,-4 0 0,-2 0 232,-6-3 0,-4 5 0,-9 1 0,-10 1 0,-9 5 0,-5 3 0,-5 2 58,-2 0 1,-12 0 0,-5 0 0,-5 2-12,-1 6 1,-8 1-1,-3 8 1,-1-3-1,-6 5-5,-1 7 0,-3 0 0,-1 7 0,1 0 0,0-3 25,0 1 0,17-3 1,6-6-1,10-1-67,12 0 1,9 1-88,17-1 1,23-9 0,25-8 0,15-8 0,20-11 31,11-3 0,3-11 1,14 1-1,0-1-7,0-1 1,-8 6 0,1-4 0,-7 4-1,-10 3-6,-7 0 0,-2 6 1,-21 4 18,-10 1 0,-21 5 1,-22 13-1,-28 8 82,-28 10 0,-16 10 0,-27 11 0,49-21 0,-1 0 1,-2 1 1,-1 0-1,2-2 1,1 0-1,-3 2 1,0 0 0,5-1-1,2 0 1,-47 21 41,12-2 0,12-9 0,25-3 0,13-3-156,11-4 1,17-2-1,9-5 1,12-5 0,19-7-28,21-5 0,20-4 1,27-5-1,13-10 54,-49 5 0,2-2 1,3 3-1,1-1 0,1-2 1,0 0-1,0 1 0,-2 2 1,53-10-12,-12-1 0,-5 3 0,-16 5 1,-15 7 32,-13 5 1,-29 4 0,-12 5 0,-14 10 0,-14 9 82,-15 9 1,-30 8 0,-19 4 0,-19 7-20,42-23 0,-1 0 0,-45 21 1,47-21-1,1 2 0,1-3 1,0 1-1,-47 28 32,7-2 1,2 2 0,22-10 0,8-1-153,15-3 0,15-5 0,16-5 0,9-7 0,14-4-54,20-3 0,37-9 1,40-7-1,-40-6 0,3-3 95,9-2 1,2-2 0,0-1 0,1-1 0,5 0-1,1-1 1,-4 0 0,-1 1 0,-2-1 0,-2 0-7,-4 1 1,-1-1 0,-1 0-1,-2 1 1,41-9 0,-12 5 139,-18 7 0,-20 4 0,-26 3 0,-11 3-19,-14 4 0,-32 14 0,-27 14 1,-18 8-62,-18 7 0,-7 2 1,34-23-1,-2 1 1,3-2-1,1 0 1,-46 29 2,14-3 0,15-2 0,19-12 1,14-2-242,16-2 1,12-10 0,19 2 0,15-7-1,25-7 124,24-6 0,9-8 1,17-5-1,2-5 75,5-1 1,-12-4-1,5-4 1,-16 5-21,-17 7 0,-12 5 0,-17 2 0,-9 2 0,-12 8 98,-14 11 0,-14 7 1,-24 12-1,-19 1 77,-16 3 1,-10 11 0,1-6 0,6-4-1,12-5-130,12-4 0,10-10 1,9 2-1,11-4-119,13-3 0,11-7 0,12-2 0,20-2 0,18-6-18,18-1 1,20-6 0,10-1 0,4-6 25,2-2 0,-2 8 0,-7-4 0,-12 6 174,-12 2 1,-18 2-1,-13 6 1,-14 6 0,-11 5 127,-10 2 1,-16 3 0,-15 4-1,-16 7 1,-15 5-59,-6 3 0,-8-1 1,6 1-1,11-3-252,11-4 1,13-3 0,14-7 0,7 2-121,4-2 1,18-9 0,13-6 0,19-1 0,15-5 134,9-3 0,4-2 0,10 0 0,0 0 181,1 0 0,-18 0 0,-9 2 0,-9 3 0,-12 4 99,-5 3 0,-7 2 1,-12 10-1,-7 2-51,-5 2 1,-11 13-1,-8-1 1,-9 7-1,-11 0-122,-11-2 1,6-9 0,-1-3 0,12-3-114,8-4 1,11-2 0,7-5 0,15-3-132,18-1 0,15-11 1,23 3-1,2-7 29,3-7 0,5 5 1,-12-5-1,-12 4 1,-12 3 485,-12 0 0,-21 3 0,-23 4-17,-31 7 0,-27 14 1,-25 8-1,41-15 0,-2 0-123,-8 4 0,-1 0 0,-5-2 1,-1-1-1,-8 4 0,0 0 0,3-1 1,0-1-1,-1 2 0,1 0-79,-1 2 1,1-1-1,4-2 1,1-1 0,1 2-1,1 0 1,8-2 0,3 0-282,-47 16 0,22-14 0,18-3 0,12-8-260,15-6 0,20-7 0,27-16 0,21-17 154,21-13 0,22-13 1,9-12-1,2-2 0,-4 5 237,-12 7 1,-19 3 0,-19 11-1,-10 5 284,-9-1 0,-18 11 1,-23 4-1,-25 9-73,-21 10 0,-31 5 1,-10 4-1,54 1 1,-3 1-1,-4 3 1,-1 3-29,-3 2 0,0 2 0,2 1 0,1 3 0,-1 2 0,1 0 0,5-2 0,3-1-6,5-2 1,3-1 0,-40 7 0,16-5 0,19-4 0,19-2-234,15-6 1,18-4 0,17-9-1,23-15-92,26-16 0,29-12 0,-30 20 0,3-2 0,5 0 1,3 0-1,5-2 0,2 1 67,2 0 1,0 1 0,-3-1-1,0-1 1,-4 3 0,0 0 0,-6 3-1,-2 1 116,41-25 1,-25 7 0,-32 9 0,-16 5 369,-16 2 0,-43 12 0,-43 14 1,-35 12-262,39 3 0,-3 2 0,-7 3 1,-4 3-1,-9 5 0,-1 3 1,0 2-1,1 1 21,-1 1 0,0 2 1,-2-1-1,0 1 0,2-1 1,3 0-1,6-3 1,4 0-1,8-3 0,3 0 48,9-2 0,3-1 0,-37 11 0,22-7 0,23-7-321,18-5 0,27-12 0,24-4 48,30-17 1,24-19-1,24-14 1,9-2 44,-49 24 1,1 1 0,48-23 0,-17 5 0,-14 9 0,-21 10 168,-18 4 1,-13 5-1,-33 5 120,-26 7 1,-33 16 0,-33 13 0,-12 11 0,54-13 0,-1 2-306,-5 3 1,-1 0-1,2-2 1,-1 1-1,2 3 1,0 0-1,5 0 1,1 1-655,-46 26 1,4-4 405,17 6 0,-4 1 0,13 7 0</inkml:trace>
  <inkml:trace contextRef="#ctx0" brushRef="#br0" timeOffset="12">12849 17413 7569,'-21'-10'57,"6"-1"0,4-11 179,1 1 0,5 2 1,10 3 340,2 1 1,10 11-449,-3-3 0,-2 14 0,0 9 1,-3 8-1,-4 7-98,-3 2 0,5 2 0,0 5 1,-2-2-297,-3-2 0,6-8 0,1 5 0,0-2 47,1-5 0,6-3 218,-1-1 0,-6-11 0,1-1 0</inkml:trace>
  <inkml:trace contextRef="#ctx0" brushRef="#br0" timeOffset="13">12551 17413 7569,'-21'-10'-30,"9"-8"1,7-11 85,10 3 0,16 0 0,17 0 0,9-4 0,12-4 211,10-3 1,-3 4 0,7 0 0,-2 2 0,0 5-239,-2 2 1,-12 5 0,-8 5 0,-4 7-1,-5 5-1838,-4 2 1809,4 0 0,-16 19 0,6 4 0</inkml:trace>
  <inkml:trace contextRef="#ctx0" brushRef="#br0" timeOffset="14">12615 17689 7569,'-33'12'443,"2"-2"0,29-13-307,9-4 1,19-2-1,9-8 1,5 3 44,3-3 1,0-1-1,-3-1 1,-2 4-277,-3 8 1,-2-2-1,5 2 1,-5 2 0,-2 3-442,-5 2 1,-3 0 0,-1 0 535,-1 0 0,0 0 0,0 0 0</inkml:trace>
  <inkml:trace contextRef="#ctx0" brushRef="#br0" timeOffset="15">13253 17370 7569,'0'-21'0,"0"9"0,0 5 276,0 14 1,0 7-1,0 12 1,0 5-93,0 2 0,-7-4 0,0 4 1,5-3-1,4-4-23,5-2 1,12-10 0,0-2 0,7-3-56,0-4 1,5-12 0,-1-9-1,1-10 1,2-12-199,0-10 1,-7-3-1,3-9 1,-6 6-190,-2 2 0,1 3 0,-1 6-472,0 0 0,-9 15 753,-5 14 0,-23 23 0,-8 24 0</inkml:trace>
  <inkml:trace contextRef="#ctx0" brushRef="#br0" timeOffset="16">23975 12268 7569,'-22'0'-144,"8"-3"175,0-4 1,7 5 0,-5-8-1,5 3 1,9-2 0,10-3 397,7-4 0,12 4 0,4-2 0,6-3 0,1-2-139,1-2 1,-1 7 0,3 0 0,5-1-148,6 4 1,-1-8 0,4 7 0,7-2 0,10 2-35,6 2 1,11-4 0,-1 5 0,0-1-76,3 1 1,1 2-1,11 7 1,2 0-1,2 0-51,2 0 0,-52 0 0,1 0 0,-1 0 0,1 0 0,2 1 0,0 0 2,-1 2 0,1 1 1,2 4-1,-2 3 1,52 17-1,0 1 0,0 2-20,-5 4 1,-10 5 0,-4 0 0,-2-2 22,-5-2 0,-1-1 0,1 7 0,5-1-1,2-6 1,-7 8 0,4-3 0,-2 7 0,0 3 62,-2 2 0,-5 0 0,-2 7 0,0-3-54,4 3 0,-4 3 1,-7 4-1,-3 2 0,-5 3-1,-1-2 0,-6 4 0,-2-2 0,-4-3-46,-3-1 0,4-4 0,-4 4 0,0 1 0,0 5 150,-4 3 0,-3-8 0,-5 3 1,-2-2 83,-3 2 1,-11-3-1,-1 8 1,-6-1 0,-3 1-126,-2 4 0,-3 3 0,-9 0 0,0-3-131,0-2 1,0-7 0,0 4 0,0-1-54,0-6 0,0-2 0,-2-4 0,-3-3 0,-4-3 42,-3 3 0,-2 1 1,-10-1-1,-2-3 1,-5 3 92,-2 3 1,-2-1 0,-8-2 0,1-2 85,-1 2 1,1-7-1,-3 0 1,-3-2-33,-1-1 0,2 1 0,9-10 0,2-2 0,1-5-93,2-3 1,2 1 0,10-5-1,-1 3-29,1-3 0,0-5 0,0-5 0,-1-2 1,-1 5 34,-6 7 0,-4-2 1,-9 7-1,-3-3-3,-5 0 0,0 10 0,-11-2 0,-8 4-4,-4 2 0,-2-2 0,-6-2 0,6-2 0,1-1-1,6-2 0,4-2 0,5-10 0,4 0 0,3 1-68,5-1 0,2 0 0,5-2 0,2-2-39,3-3 0,2-2 1,-5 4-1,2-2 111,-1 3 1,-6-5 0,-4 2-1,-5 2 1,0 3 190,0 3 0,-7 6 0,2 0 1,-4-2-73,-3-2 1,7 4 0,3 1 0,2-3 0,4-3 75,3-2 1,3-2-1,2-2 1,2-3-171,2 3 0,10-1 1,-4 1-1,1-3 40,1 2 0,-10 1 0,3-1 1,-5-1-1,-3 1 108,0 3 1,-1 0 0,-6-2 0,-7-3-29,-4 2 1,4 1 0,0-1 0,1-2 0,1 1-40,6-4 0,-1 6 0,5-8 1,7 1-389,5-1 1,5-2 0,6-7-1727,1 0 1220,9 0 816,3 0 0,9 0 0,0 0 0</inkml:trace>
  <inkml:trace contextRef="#ctx0" brushRef="#br0" timeOffset="17">25187 17626 7898,'0'-15'256,"-2"4"53,-5 1-120,4 3 0,-15 7 0,6 2 0,-5 5 0,-2 8 33,-4 4 0,-6 4 0,1 5 1,-8 8-1,-4 4 61,-2 3 0,6-8 0,3-2 0,5-2 163,9-5 0,0-3 1,12-1-234,2-1 1,22-2 0,13-3 0,15-4 0,14-2-219,10-6 1,7-1 0,9-3 0,-5 0-550,-9 0 1,5 0 0,-20 0 0,-4 0 553,-4 0 0,-6 9 0,1 3 0</inkml:trace>
  <inkml:trace contextRef="#ctx0" brushRef="#br0" timeOffset="18">29804 15138 7569,'-12'0'2723,"5"0"-2477,14 0 1,14 0-1,14-2 1,8-6-27,7-6 0,11-2 0,12-1 0,1 3 0,1-2-257,1-3 0,-8 0 1,3 2-1,-7 5 1,-7 3-350,-7 4 1,-15-4-3248,-7 2 3633,-13 0 0,-15 16 0,-12 3 0</inkml:trace>
  <inkml:trace contextRef="#ctx0" brushRef="#br0" timeOffset="19">29889 14862 7110,'0'-22'2514,"0"1"-2220,0 0 0,2 7-46,5-1 0,14 11 1,17-3-1,12 4 1,14 1-589,11-5 0,10 2 0,5-7 0,7 0 340,7 1 0,-2-4 0,14-6 0</inkml:trace>
  <inkml:trace contextRef="#ctx0" brushRef="#br0" timeOffset="20">24336 11630 9335,'-2'19'227,"-5"-3"0,-5-2-95,0 3 1,-7 2 0,5 5-1,-7 2 1,-5 2 95,-2-2 0,-8 5 0,5-3 0,1 0-59,-1 3 1,3-7 0,4 4 0,-2-2 0,0 0 5,7 2 1,0 1 0,12-6-1,2 3-58,3 3 0,2-1 0,2-4 0,5 2 0,8 4 92,3 3 0,13-7 0,5 5 1,1-3-119,-1 1 0,4 1 1,-4-4-1,4 3 0,0-6-120,-5-6 1,3 2 0,-9-7-1,-3 2-721,-3 0 0,-9-9 0,1 4-1858,1 1 2608,3 1 0,-7 11 0,-3-1 0</inkml:trace>
  <inkml:trace contextRef="#ctx0" brushRef="#br0" timeOffset="21">20826 9610 7569,'-21'-12'416,"7"-4"-213,0 9 0,16 9 0,0 12 0,5 5-87,3 2 1,4-7 0,-4-2 0,1 0 8,6 0 1,9-5-1,5 5 1,4-3 0,8-4 21,4-3 0,12-2 0,-2 0 1,4 0-1,3 0-99,0 0 1,0 0 0,-1 0 0,1 0-44,0 0 1,-7 3 0,-3 1 0,-4 6-82,-10 2 1,3-5-1,-10 5 1,2-1 0,1-1 129,1-1 1,6-2 0,4-7 0,3 0 7,-3 0 0,7 0 0,6 0 0,6 0 0,7 0 15,3 0 0,-3-7 0,10-2 0,7-3 60,4-4 0,-4-1 0,2 0 0,-4 3-102,-3-2 1,0 4-1,-3-2 1,-4-3-1,-7 1 84,-4 1 1,-11-6 0,1 2 0,0-7-1,-1-2-9,1-3 1,-7 5 0,4-9 0,1-3-103,-1-2 1,0-3 0,5-1 0,-4-4-11,-3-1 0,-3-3 0,-6 4 1,-3-1-1,-4-1 120,-8-2 0,-7 7 0,-7-4 1,-7 4-96,-4 2 1,-13-6-1,-6-1 1,-10 1-1,-10-1-121,-4 0 1,-9 1 0,-3 6 0,-3 1 26,-4-1 1,5 3 0,-1 2-1,1 5 1,0 0-86,-5 0 1,-5 7 0,-7-2-1,-7 6 88,-5 8 1,-7-5 0,-7 7-1,-9 1 1,-5 4 39,-5 4 1,5 3-1,-7 0 1,0 0 29,-1 0 0,11 0 0,1 0 0,10 0-5,3 0 1,6 10 0,-4 1 0,5 4 0,2 1-78,0 8 0,-3-1 1,-2 13-1,-4 2 25,-3 2 1,-2 2 0,-5 1 0,4-1 0,8 1 105,5-1 0,4 8 0,5 0 0,7-5-4,5-8 0,4 11 0,3-6 0,7 3-60,7 0 1,0-3 0,17 1 0,2 2 0,2 4-20,3 8 0,2 5 0,5-1 0,7 0 9,5 3 0,18-2 1,8 13-1,9 1 1,12-5-43,9-5 1,27-2-1,11-20 1,14-8-55,-46-22 1,1-2-1,2 1 1,1-3-1,9-5 1,1-2-1,-1-1 1,0 0-1,4-1 1,0-2-761,2-2 0,0-1 0,-5 0 0,-1-1 879,2-2 0,-1 0 0,-8 1 0,0 2 0,3 4 0,-1 0 0,2 0 0,0 0 0,-3 0 0,1 0 0,-2 0 0</inkml:trace>
  <inkml:trace contextRef="#ctx0" brushRef="#br0" timeOffset="22">23337 14117 7580,'0'-14'246,"-3"0"1,-4-2-37,-7-3 0,-5 4 1,-2 1-1,-3-2-77,-4-3 1,4-2 0,-4-1 0,2 1 0,-3 0-59,-6 0 1,-5-1 0,-5 3 0,-7 3-38,-12 2 0,-9 2 1,-15-5-1,-2 6-100,-2 1 0,-9-4 0,1 4 0,-1 1 0,-1-3 116,3 0 1,-1 8 0,-6-3 0,2 4 106,5 3 1,2 0-1,7 3 1,-2 4 0,2 7-27,3 5 1,9 11-1,2 3 1,3 3-89,4-1 1,10 3-1,5 9 1,2 3-1,4 0-90,4 2 0,3 2 0,6 7 0,7-2 79,4-2 1,12-3 0,5 6 0,7-4 0,7 3 109,7 3 0,8 1 0,8 1 0,10 0-32,8 0 0,18-3 0,0-2 0,5-4-88,2-3 0,15 7 0,-3-5 1,2 3-1,1-3-91,-3-2 0,2-2 1,5-8-1,8-2 76,4-4 1,2-8 0,3-14 0,4-7 0,8-4-3,-59-3 0,1 0 0,5 0 1,1 0-1,2 0 0,0 0 1,2 0-1,1 0-29,0 0 0,1 0 0,2 0 0,2 0 0,0-1 0,0-1 0,0 0 0,0 0 0,1-3 0,-1 0-37,-2 0 0,-1-2 0,-2 1 1,-1-2-1,-1-3 0,0-1 1,0-2-1,0-1-70,-3-2 1,-1-1-1,-5 1 1,-3-2 0,54-21-1,-8-7 1,-9-3-37,-12-2 1,-12-7 0,-18 3 0,-13-6 246,-11-2 1,-17 1-1,-12-4 1,-13-3-66,-18-8 0,-20-12 1,-18-5-1,27 48 0,-5 0 1,-5-1-1,-4 1 13,-3 2 0,-4 1 0,-5 0 0,-3 3 0,-2 0 0,-2 4 0,-5 1 0,-2 3-73,-8 2 1,-1 3 0,-1 6-1,-2 4 1,-7 5 0,-1 5 0,3 2-1,0 2 1,1 2 0,1 2-22,-2-1 0,2 2 0,7 6 1,1 2-1,5 2 0,1 2 1,7 1-1,2 3-351,7 0 0,5 3 1,-42 30 412,17 7 0,7-8 0,12 3 0,2 3 0,9-6 0,8-1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17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21294 5209 7569,'0'-14'477,"0"7"1,0 9 0,0 19-150,0 15 0,7 4 0,3 17 0,-1 4 0,1 5-219,-6 5 1,-1 2-1,-3-4 1,0 2-1,0-3 1,0-2-153,0-2 1,0-7 0,0-3 0,0-4-41,0-10 1,0 0 0,0-12 0,-3-4-29,-4-7 0,5-3 0,-5-17-44,5-13 0,2-5 0,2-15 0,5-2 92,7-2 0,7-9 1,5-1-1,5 3 104,2 2 0,-4-5 0,6 1 0,3 1 119,2 4 1,0 8 0,-2 1-1,-2-1 1,-1 3-205,-2 5 0,-2 4 0,-10 5 1,0 5-364,1 7 0,-11 7 0,-3 7-211,-6 7 1,-12 8 0,-4 4 617,-5 2 0,-11 19 0,-3-2 0</inkml:trace>
  <inkml:trace contextRef="#ctx0" brushRef="#br0" timeOffset="1">21486 5953 7569,'-10'21'479,"6"-2"504,-11-5 1,13 3-329,2-10 1,17-9 0,13-12-1,3-3-390,5 3 1,9-5 0,5 7 0,0-2 0,0 2-553,-4 3 1,-3 2 0,-3 7 0,1 0 0,-3 0 286,-5 0 0,6 9 0,-8 3 0</inkml:trace>
  <inkml:trace contextRef="#ctx0" brushRef="#br0" timeOffset="2">22337 5783 8958,'-10'-12'554,"8"-7"0,-3 8 1,10-4-352,9 1 0,7 7 0,5-7 1,5 0-1,2 0-1053,5-1 0,2 8 1,3-5-1,-1 3 850,1 4 0,9-7 0,2 1 0</inkml:trace>
  <inkml:trace contextRef="#ctx0" brushRef="#br0" timeOffset="3">22422 5974 8141,'2'10'770,"3"-10"0,4-10 1,6-6-447,8-5 1,8 9 0,11-12 0,1 3-835,0 4 0,1 1 0,4-3 0,4 5 510,2 7 0,3-5 0,7 0 0</inkml:trace>
  <inkml:trace contextRef="#ctx0" brushRef="#br0" timeOffset="4">23868 5485 7569,'-11'-2'181,"1"-5"1,3-7 0,0-5-1,0-2 1,0-1 0,-3 1 220,-2 0 0,1 7 1,-6 2-1,3 2 1,-3 6-168,-2 1 0,-4 3 0,-3 3 1,-5 6-1,-2 10-55,-5 7 0,5 12 0,-2 0 0,-1 9-196,3 10 0,2-3 0,10 0 1,2-2-165,5-5 1,5-4-1,11-5 1,7-5 0,10-5-84,7-9 1,12-7 0,0-12 0,7 0 0,4-2 37,-1-6 1,-3-13 0,-5-14 0,-5-5 298,-6-3 1,-1-7 0,-4-2 0,-8-2 127,-4-5 1,2-9 0,-7-8 0,-2-7 0,-5-11 11,-7-8 0,2 12 1,-7 8-1,3 6 134,4 8 1,-4 20 0,2 13 0,0 9 73,-3 5 0,1 11 0,-8 13 1,5 18-180,3 19 1,2 12 0,7 17 0,0 6-39,0 10 1,9 10 0,5-6 0,8-4 0,4 1-96,2-6 0,7-9 0,-4-3 0,2-9 0,5-9-602,2-5 0,0-5 0,-2-2 0,-5-5-428,-2-2 0,5 4 0,-8-7 1,-2-2 919,-2-2 0,-3-3 0,0 0 0</inkml:trace>
  <inkml:trace contextRef="#ctx0" brushRef="#br0" timeOffset="5">13189 12225 7702,'-2'-12'293,"-3"8"1,-2 8 0,2 11-1,3 3 1,0 6 65,-5 4 1,4-2-1,-4 10 1,5 4-1,2 5 1,0 7 115,0 2 0,0 5 0,0 10 0,0 4-245,0 3 1,0-6 0,0 6 0,2 0 0,3-3 0,2 0 39,-2-4 1,-1 4 0,1 0 0,5 0-184,1 1 0,1 6 0,5-5 0,-3 3-45,2 0 1,1-9 0,0 2 0,-6-5-1,1-2 54,0-1 1,-7-6 0,2-3 0,-5-2 0,-2-4 48,0-3 0,-7 4 0,0-2 0,0-4-97,-3-5 1,8-10-1,-5 5 1,5-2-201,2-5 1,0-10 0,0-1 0,0 1-44,0 3 1,2 2 102,5 1 1,-2-4-1,7-1 1,-1-5 143,1-3 0,-5 1 0,8-6 3,1 4 0,3-1 0,5-7 0,4 2 0,7 3-19,6 2 1,4 0 0,7-7 0,9 0-1,10 0-21,5 0 0,4-3 0,12-1 0,7-3-77,5 2 1,3-4-1,1-1 1,4 1 11,1-1 0,-53 5 1,1 1-1,54-1 0,1-2 1,2 0 43,1-3 98,-8 8 0,-50-3 1,1 1-1,51 4 1,-2 0-48,-2 0 1,-5 0 0,-5 0 0,-7 2 9,-4 5 1,-10-5 0,-3 8-1,-1-3 1,-6 0 51,-2-2 1,-2-3 0,2-2 0,3-2 0,4-5-24,3-8 0,2-3 0,7-4 0,-2 3-56,-5 5 0,4-5 0,-6 8 1,2-4-1,-2 4 13,-3 1 1,5-4 0,-7 7 0,-3 0 0,-1 0-46,-4 0 1,-1-1 0,-5 8-1,-5 0 30,0 0 0,-15 0 0,6-2 0,-5-3-17,-5-2 1,5-2 0,-10 4 0,-2-2-1,-2 0 2,-3-3 0,-7 8 0,-2-7 232,-3-1 0,-1 6-224,-8-11 0,-10 4 0,-4-6-18,-5 3 1,5 7 0,0-5 0,-1 0 0,4 0-206,4-4 1,-3-6 0,3-3 0,2-6 0,3-2-54,2-5 0,-7-2 0,0-3 0,2 1 215,3-1 0,2-6 0,0-3 0,0-3-20,0-4 0,0-9 1,0-3-1,0 0 0,0 0-151,0 0 1,0-9 0,0 2-1,0-5-109,0-2 1,0 0 0,0 0 0,0 0-1,0 2 254,0 5 0,0 12 0,0 12 0,-3 2 222,-4 5 0,5 9 1,-8 5-1,3 0-20,0 0 0,-9 7 1,4-3-1,-2 6 0,-1 2-5,-1-1 0,4 8 1,0 0-1,3-3 0,2-2-185,-3-2 1,8 7-1,-8 0 28,1-3 0,4 1 1,-7-1-27,3 3 0,-5 7 1,4-5-1,-1 3 0,-4 2-37,4-3 0,-8 8 0,7-8 1,-2 3 6,-1 0 0,1 0 1,-7 7-1,0-2 0,-3-3-16,-4-2 1,2 0 0,-10 7 0,-2-2 50,-2-6 1,-2 6 0,-3-5 0,-2 5 0,-5 2 57,-3 0 0,1 0 0,-5-3 0,2-1 25,-2-4 1,5-1 0,-3 4 0,0-2 0,-2 2-70,-5 3 1,5-5-1,-12 0 1,5 0-83,2-3 0,-9 8 0,-3-5 1,-2 5 64,0 2 1,0 0 0,-7 0-1,0 0 1,0 2-30,0 5 0,2-5 1,3 8-1,6-3 0,6 0 272,6-2 0,3-3 0,-2-2 0,4 0-43,8 0 1,1 0-1,1-2 1,-3-3-116,3-2 1,-7 0-1,-3 7 1,-4 0-1,-6 0 4,-4 0 1,-7 0 0,-11 2 0,-4 5 0,-1 7 16,-8 5 0,10 0 0,-10-2 0,10-5 76,10-3 1,18 5-1,0-7 1,7-2-44,10-3 1,0-2 0,18 0 0,3 0 0,3 0-181,1 0 1,1-7 0,-3 0 0,-2 2 0,-4 3-706,-3 2 0,-3 0 0,-6 2 0,-1 6-200,1 6 0,6 5 0,3 2 998,2 0 0,-7 0 0,5 1 0</inkml:trace>
  <inkml:trace contextRef="#ctx0" brushRef="#br0" timeOffset="6">15274 13288 7521,'0'-21'761,"0"0"0,0-1-362,0 1 1,0 12-1,0 11 1,2 15 0,3 9-214,2 0 0,0 7 1,-4 2-1,1 5 1,6 0-218,2-4 0,-8 4 1,6-7-1,-3 3-105,0-1 1,7-9 0,-4 5-1,1-3 1,4 0-597,-4-2 0,6-2 0,-8-5 732,3-5 0,2 5 0,8-7 0</inkml:trace>
  <inkml:trace contextRef="#ctx0" brushRef="#br0" timeOffset="7">15231 13352 7569,'-30'12'669,"6"-5"1,-2-14-462,10-7 1,6-5-1,12-5 1,8-2-1,11-2-169,12 2 1,10-5 0,4 3-1,7 2 1,6 2-121,6 3 0,2 0 1,-6 2-1,-3 5-406,-2 6 1,-8-1 0,6 2 0,-3 2 0,-7 3 486,-8 2 0,-6 9 0,-10 3 0</inkml:trace>
  <inkml:trace contextRef="#ctx0" brushRef="#br0" timeOffset="8">15338 13565 7569,'-10'0'770,"10"0"-584,12 0 1,17-10 0,6-2 0,8-2-107,6 0 1,-4 7-1,7-5 1,-2 3 0,-1 4-684,-1 3 1,-6 2 0,-4 0 0,-5 0 602,-2 0 0,-12 9 0,-10 3 0</inkml:trace>
  <inkml:trace contextRef="#ctx0" brushRef="#br0" timeOffset="9">15508 13841 7569,'-21'12'723,"7"-3"-257,-1-9 0,13 0 0,4 0 0,17-2 0,17-5-227,11-7 0,14-5 1,13-3-1,-1 1 1,0 2-794,-4 5 0,2 5 0,-5 9 554,-5 0 0,-11-10 0,2-2 0</inkml:trace>
  <inkml:trace contextRef="#ctx0" brushRef="#br0" timeOffset="10">15104 12310 7065,'0'-21'476,"-3"7"1,-4 2 0,-4 0 0,-4 3 0,4-3 297,1 0 1,5 5 0,12-5-550,8 3 0,4 2 0,2 7-205,0 0 1,0 2-1,-2 5 47,-5 7 1,3 8 0,-8 4-1,1 4 1,2 3 156,0 5 1,-5-5 0,7 0 0,0 0-65,-2 0 0,7 0 1,-5 3-1,5-8 0,4-4-38,6-3 1,-6-7 0,6-2 0,-3-2 22,2-6 1,-4-1-1,7-3 1,-3 0-203,0 0 1,1-10 0,-8-6 0,0-8 0,0-7-103,1-2 0,-8-2 1,0-8-1,0 1 0,0-1 51,1 1 1,-8-1 0,5 1 0,-3 2 14,-4 4 1,-3-2 0,-2 10 48,0 2 0,0 2-580,0 3 0,0 12 0,0 9 624,0 11 0,10 18 0,1 4 0</inkml:trace>
  <inkml:trace contextRef="#ctx0" brushRef="#br0" timeOffset="11">15317 12161 7569,'-22'0'-271,"1"0"0,2-2 1,3-5-1,4-7 819,2-5 1,3 5 0,7 0 0,-2-1 525,-5 4 1,4-1-563,-4 5 1,5 7-1,2 0-361,0 11 0,0 8 1,0 3-1,2 1-167,5 6 0,-2-3 1,7 9-1,0 3-2,0 2 0,2 2 0,5 1 0,-3 0 0,-2-3-46,3-5 0,2 5 1,2-4-1,0 2 1,1-3 129,-1-7 0,-7-2 1,0-2-1,0 0-47,-2-6 1,7-3 0,-7 1-9,0-2 0,0-9 0,-8 0 0,6-8 1,-1-8-102,1-8 1,6-5 0,-2-14 0,5 3-4,3-3 1,6-9 0,0-3 0,-2 3 0,-2 2 193,-3 3 1,-2 1-1,-2 4 1,-5 3 16,-3 4 0,5 1 0,-7 8 512,-2 0 1,-3 7-1553,-2 0-672,0 9 0,3-2 777,4 14 0,-5 5 817,5 9 0,-4 10 0,-3 2 0</inkml:trace>
  <inkml:trace contextRef="#ctx0" brushRef="#br0" timeOffset="12">15317 12246 7569,'-12'-14'0,"2"2"0,1 3 0,-3 2 453,0-3 0,0 8 986,5-5-1214,5 5 0,2 4 1,14 5-1,3 7 0,2 8 46,2 6 0,-12-2 0,13 7 0,-4 0-146,1 0 1,0 3-1,-2 4 1,-5-3-1,-1-3-16,1-4 1,-7 6 0,4-6 0,-1 1-144,-1 0 1,7-3-1,-5-9-208,3-5 0,2-4 0,8-13 89,-1-4 0,0-7 1,0-12-1,1-5 170,-1-2 1,0-9 0,0-8 0,1 1-1,-1-1 235,0 0 0,1 1 0,-4 9 0,-1 2 0,-5 5 276,-3 2 1,1 5 0,-6 9-718,4 3-1559,-1 0 1,-7 5 1747,0 9 0,0 19 0,0 14 0</inkml:trace>
  <inkml:trace contextRef="#ctx0" brushRef="#br0" timeOffset="13">11445 13990 7569,'-21'0'459,"11"0"1,10-3 0,14-1 1,12-3 1,7-8 0,12 6 0,5-3 0,7-2 0,4 2-305,3 5 1,7-2-1,2 2 1,3 2-267,4 3 0,-7-6 0,-2 1 0,-4 3 0,-6 1-80,-4 3 1,2 0-1,-12 0 1,-4 0-333,-6 0 1,-11 3 0,3 1-1,-6 3 1,-1-2 520,-1-2 0,0-3 0,1 0 0</inkml:trace>
  <inkml:trace contextRef="#ctx0" brushRef="#br0" timeOffset="14">12806 13586 7569,'-19'-2'330,"3"-3"22,2-2 1,9-3 0,0 6 0,10-4-78,9 4 0,5-6 0,5 3 0,4 2-192,8 3 1,4 2-1,2 2 1,1 3-1,2 5-270,4 1 1,-4 11-1,5 8 1,-8 1 112,-6 0 0,-5 4 0,-10-4 1,-2 0-1,-5 2 68,-7 0 0,-5-7 1,-4 2-1,-5-4 64,-7-3 0,-5 5 0,-2-2 0,-3-5 0,-4-1-493,-8 1 0,3 3 435,-2-1 0,-10 0 0,-10 0 0</inkml:trace>
  <inkml:trace contextRef="#ctx0" brushRef="#br0" timeOffset="15">18486 13650 7569,'-2'11'972,"-5"-3"-475,-5-6 1,10-2-1,9 0 1,12 0 0,9 0-333,7 0 0,22-7 0,12 0 0,11 2 0,15 3-150,6 2 0,13-7 1,2-1-1,2 4-87,-57 2 0,1 1 0,56-1 0,0-3 0,-2-2 0,-7 3-232,-8 1 0,-6 3 1,-15 0-1,-7 0-282,-9 0 1,-21 0-1,-3 0 1,-7 0 585,-7 0 0,-2 0 0,-3 0 0</inkml:trace>
  <inkml:trace contextRef="#ctx0" brushRef="#br0" timeOffset="16">20039 13395 7569,'-12'-10'0,"1"-2"0,6-9 130,-2 0 0,2 2 0,12 2 189,7 3 0,0 9 0,5-2 0,5 7 0,2 5-153,5 2 1,2 10-1,12-3 1,4 5-1,8 4-243,5 6 1,8-6 0,4 6 0,-1-3-130,0 2 0,5-4 0,-7 4 0,-2-2 117,-3 2 0,-12-4 1,-6 4-1,-11-4 0,-11-3 294,-9 0 1,-8 3 0,-9 2 0,-4 0 0,-11-2-23,-13-1 1,-12-6 0,-7 11-1,-5-4-399,-3-3 0,-1 0 0,-6 1 216,5-1 0,-14 10 0,5 2 0</inkml:trace>
  <inkml:trace contextRef="#ctx0" brushRef="#br0" timeOffset="17">11487 14117 7569,'-21'7'-211,"0"1"232,0-4 1,2 1-1,7 0 1,12 2 0,12-2-1,9-5 1,7-5 0,10-5 301,9-1 0,3-1 0,12-5 0,4 3 0,0 0-201,0 2 0,5-4 0,2 6 0,1 1 0,1-1-136,1 5 0,-1-4 1,3 2-1,-4 2-7,-1 3 1,-4 2 0,6 0-1,-2 0 1,-4 0 85,-3 0 1,-9 0-1,-3-3 1,-2-1 7,-4-3 0,-6-3 0,-6 5 0,-8-4 0,-4 0 68,-3-1 0,-7 3 1,-2 5 187,-3-5-372,-2 4 0,-14-9 0,-2 8 0,-3-3-20,-5 2 0,6 3 0,-4 2-122,-1 0 1,-3 0 142,-2 0 1,-1 0 0,1 0-1,0 0 61,0 0 0,6 0 0,1 0 0,-2-3 1,-6-2-5,-6-2 1,4 0-1,-6 5 1,1-3-1,-1-2 57,-3 2 0,-1-4 0,-3 2 1,1 0-94,-2-3 1,5 8-1,0-5 1,2 4-101,5 3 1,3 0 0,2 0-1,-1 0-347,1 0 1,7 0-773,0 0 1,11 0 1239,3 0 0,19 10 0,14 2 0</inkml:trace>
  <inkml:trace contextRef="#ctx0" brushRef="#br0" timeOffset="18">12955 13671 7569,'-21'-2'-192,"0"-3"321,-1-2 1,1-3 0,0 6 0,0-4 469,-1 4 1,1 1-84,0 3 0,7 0-184,-1 0 1,13 0-182,2 0 0,10 7 0,11 3 0,0-1-168,0 1 1,3 6 0,4-1 0,8 3-78,4 4 1,-5-1 0,1 0-1,2 0 1,4 3-11,8 4 0,-5-2 0,4 8 0,-1-1 1,-3-3 81,-3 1 0,3-3 0,-17-6 0,-2-1 107,-2 0 0,-5 0 1,-5 1 137,-7-1 1,-4-7 0,-6-2 0,-4 0 0,-7 0-4,-5 4 1,-9 3-1,-3 2 1,-2 1-258,-5-1 1,-2 0 0,0-2 0,2-3 0,5-1-896,2 1 0,3 3 0,6 2 932,1 1 0,0-11 0,0-1 0</inkml:trace>
  <inkml:trace contextRef="#ctx0" brushRef="#br0" timeOffset="19">13211 14032 7658,'-22'-14'244,"1"2"0,-3 3 0,-4 2 0,-10 0 1,-9 0-35,-10 2 0,-16 3 1,-12 2-1,-12 0 1,-7 0 25,-2 0 1,-8 0 0,1 2 0,2 3-337,2 2 0,5 9 0,5-2 0,6 5 100,6 3 0,2-1 0,0 0 0</inkml:trace>
  <inkml:trace contextRef="#ctx0" brushRef="#br0" timeOffset="20">4063 9291 7569,'0'-33'241,"0"2"0,0 8 0,0-3 1,0-3-1,0 3 0,0 0 1,0 0-1,0-2 0,0 2 1,0 2 234,0 3 0,-9 14 1,-5 12-523,-5 14 1,-3 16 0,1 3 0,0 9-1,0 10 1,-1 7-98,1 7 0,2-5 0,5 7 0,4-2 46,1 0 1,7 7 0,-5-7 0,4-5 0,3-5-229,0-4 1,0-3-1,0 3 1,0-8 0,3-6 324,4-8 0,4 6 0,11-8 0</inkml:trace>
  <inkml:trace contextRef="#ctx0" brushRef="#br0" timeOffset="21">3382 9950 7569,'-11'-2'214,"6"-3"1,10-4 559,9-3 0,14 0 0,10-4 0,9 1-594,10-1 0,7-3 0,7-2 1,7-1-1,4 1-314,4 0 0,6-7 0,0-1 0,-2 3 134,-3 3 0,-2-8 0,0-2 0</inkml:trace>
  <inkml:trace contextRef="#ctx0" brushRef="#br0" timeOffset="22">5063 8951 7569,'12'-14'307,"-5"0"1,-5 7 278,-2-8 1,-2 11 0,-5-3 0,-7 7-314,-5 7 0,-3 7 0,1 17 1,-2 11-1,-3 15 281,-3 11 0,-2 8 0,5 11 0,0 1 0,5 1-102,5 1 1,11-10 0,-2 8 0,7-10-535,7-5 1,5-11 0,9-11 0,3-1-6,4 0 1,0-1 0,10-6 0,5-1 86,2 1 0,-5-1 0,12 1 0</inkml:trace>
  <inkml:trace contextRef="#ctx0" brushRef="#br0" timeOffset="23">5488 9270 5963,'-16'-7'1060,"9"0"0,14 4 1,9 8-738,6 9 1,-1 5 0,0 5 0,3 2 0,2 2 0,2-2 0,-2-2 0,0-3-702,3 0 0,-6 0 0,6-2 1,-6-2-1,-1-5-596,-1-3 0,0-4 0,-2-12 974,-5-7 0,-4-15 0,-10-4 0</inkml:trace>
  <inkml:trace contextRef="#ctx0" brushRef="#br0" timeOffset="24">5893 9057 7569,'14'-33'461,"0"5"1,-9 16-29,2 12 0,-5 19 0,-2 19 0,0 9 0,0 10 12,0 4 0,0 5 1,-2 3-1,-3 2-489,-2-3 1,-7-2 0,7-2 0,2-3 0,3-4 0,4-7 43,5-5 0,5-12 0,9-3 0</inkml:trace>
  <inkml:trace contextRef="#ctx0" brushRef="#br0" timeOffset="25">6233 9716 7569,'2'12'537,"3"-2"98,2-1 1,0-4-1,-7 9 1,0 2-1,3 3-111,4 3 1,-5-1 0,5 0 0,-4 3 0,-3 4-374,0 8 1,0-3-1,0 0 1,0 0 0,-3-2-1,-2-1-2484,-2-4 2333,0-2 0,17 7 0,2 2 0</inkml:trace>
  <inkml:trace contextRef="#ctx0" brushRef="#br0" timeOffset="26">6658 9291 7114,'0'-12'-147,"0"3"942,0 9 1,0 5 0,0 6-1,0 13 1,0 7-435,0 7 0,0 2 0,0 2 0,0 1 0,0-1 1,0-2-119,0-4 0,0 2 0,0-10-610,0-2 0,3-12 0,2-9 3,2-10 1,9-9-1,-2-17 1,5-11 0,3-10-1,-4-5 122,-3 0 0,4 1 1,-5-6-1,5 6 1,0 8-1,-3 11 800,-2 8 0,-9 6-97,2 1 0,-5 13 0,-2 9 0,0 14-28,0 12 0,0 0 0,0 7 0,0 0 0,0-2-433,0 0 0,0-3 0,0-7 0,3-2-334,4-5 1,5-4 0,11-13 0,6-6 0,9-12-119,9-12 1,-2-1 0,4-1 0,-6 0 0,-8 4 434,-6 10 0,-6 2 1,-1 12-1,-1 4 1,-2 8 741,-5 9 1,3 5-1,-10 5 1,-3 4 0,-1 7 76,-3 6 1,0-6 0,2-2 0,3-2-1305,2-5 0,2 5 0,-2-3 1,8-4-1,4-6 502,2-3 0,10-11 0,2 6 0</inkml:trace>
  <inkml:trace contextRef="#ctx0" brushRef="#br0" timeOffset="27">7552 8696 7902,'-21'0'788,"9"-10"0,7-1 0,10-1 1,9 5-1,7 7 0,8 4 138,6 3 0,5 19 1,3 3-1,-1 11 0,1 10-566,-1 6 1,1 6-1,-3 1 1,-4 4-1,-8 1-328,-4 3 1,-3 2 0,0-4-1,-2 2-679,-5-3 1,3-2-1,-8-4 1,3-3-4565,5-3 5211,-8-8 0,10-6 0,-7-11 0</inkml:trace>
  <inkml:trace contextRef="#ctx0" brushRef="#br0" timeOffset="28">15460 11820 15109,'1'8'-28,"8"51"-204,3-7-67,0-12 0,-5 1 1,5-13-1,-3-2-156,-4-2 483,-3-13 0,-2-13 0,0-17 1,0-7-96,0 0 0,0-5 0,0 1 0,0-1 1,0 0-326,0 5 1,0 3-1,0 1 1,-2 1 391,2 20 0</inkml:trace>
  <inkml:trace contextRef="#ctx0" brushRef="#br0" timeOffset="29">14763 9568 7569,'-21'-19'2399,"0"4"1,7-1-1683,0 9 1,9 2 0,0 12 0,7 10-517,6 9 0,8 7 1,-4 12-1,2 2 1,0 5-172,3 2 1,-5-4 0,-1 4 0,1-2-21,0-5 0,-7-2 0,2-5 0,-2-4-60,2-8 1,-5-4 90,5-3 1,-4-19 0,-3-13 0,2-20-47,5-19 1,-5-13-1,8-13 1,-3-11-1,0-8-51,-2-7 1,7 3 0,-1-5 0,4 0 38,-1 10 0,0 11 0,5 29 0,-3 11 58,-1 13 1,-8 8 0,4 11 0,1 13 131,0 17 0,-7 14 0,4 16 0,-2 8 0,0 2-114,-2-2 1,5 2 0,-1-9 0,3-6-47,4-6 0,3-7 0,3-12 0,1-5-592,6-7 0,4-9 1,9-12-1,1-15 266,-1-9 1,3-6 0,0-1 0,0 0 0,-7 7 396,-5 5 0,-5 14 0,-6 12 1,-1 5-1,0 4 109,0 5 1,-9 14 0,-2 15 0,-3 4 444,0 2 1,0 10 0,-7 3 0,0 1-1637,0 1 1,7-7-1,3 4 998,1-2 0,13-2 0,9-8 0</inkml:trace>
  <inkml:trace contextRef="#ctx0" brushRef="#br0" timeOffset="30">8807 13395 7730,'0'-22'1241,"0"8"1,0 0-801,0-3 1,0 10-1,0 7 1,2 12-1,5 9-240,8 8 1,-4 4 0,6 7-1,4-2 1,5-3-114,0 3 0,5 9 0,0 3 0,-1-3 0,4-4-146,-1-8 1,-5 5 0,5-7 0,-2 0-67,-5-4 1,5-13 0,-3-4 0,0-3-76,3-4 0,-7-2 0,4-3 1,-4-3-1,-3-6-74,0-12 0,1-5 0,-1-15 0,2-6 22,6-5 0,-3-7 0,7-9 1,0-3-1,-2 5 76,-1 7 0,-1-3 0,-8 8 0,0 2 168,1 9 0,-3 10 1,-3 12 273,-2 0 0,-11 11 182,-3 10 1,-3 10-1,-9 11 1,1 0-1,1 0-242,1 1 0,-5 1 0,4 3 0,1 3-295,-1-3 0,-6 4 0,4-1 0,-2-3 35,-1-3 0,4-1 1,-6 1-1,3 3 0,-3 3 195,-2-3 1,-2-3 0,0-2 0,0 1-8,-1-1 0,8 0 1,2 0 16,3 1 0,-1-8-556,3 0 265,5-9 494,-7 4-281,9-9 336,0 0-267,0 10 89,0-8 0,0 17-102,0-5 1,0 5-1,0 2-164,0 1 1,-3-11 0,-2-1-269,-2-1 189,0-6 1,5 6 205,-5-9 1,2 0 296,-9 0-271,9 0 0,-4 2-869,9 6 87,0-6 652,0 7 0,0-6-135,0 4 545,0-5 1,0 5-97,0-14 0,-7 2-174,-1-9 1,-1 10 0,2-4-16,-7 6 0,2 2 0,-2 0-136,-3 0 0,5 0 0,-2 0 0,-2 0 31,-3 0 1,-3-7-1,4-2 1,1-3-42,3-5 1,0-4-1,-8-5 1,1-5 0,0-2 20,0-5 0,-1 5 0,3 0 0,3 2 66,2 6 1,7 1 0,-5 3 275,2-1 1,1 8-254,2 0 0,4 12-39,-4 2 0,7 9 0,7 15 1,5 2-107,0 2 1,7 10-1,-5-3 1,5 5 10,2 3 0,-2-3 0,-2-2 0,-3-5 0,2-2-82,3-5 0,3-3 0,-1-1 0,0-4 37,0-3 0,1-6 0,-1-11-91,0-5 0,1-5 0,-1-12 0,0-4-52,0-8 1,8-1 0,-1-4-1,1 1 1,-1-7-3,0-5 0,10 2 0,-5-6 0,3-3 0,-1-3 97,3-1 0,-5 8 0,0 6 0,-2 6 0,-5 8 0,-5 4 1,-4 10 1863,-3-1-1411,-9 11 1,2 1 0,-12 12 0,-5 6 0,1 6-367,0 5 1,-1-3 0,5 3 0,-2 7-84,3 5 1,-8 4 0,-2 8 0,-3 2 67,3 4 1,-12 6 0,2 8-1,-4 1 1,-5 0 204,0 0 0,0-3 0,-5-4 0,5-8 1,2-4 362,5-2 0,2-10 1,3-5 442,0-4-862,-1-12-439,11-3 0,1-18 0,12-5 273,6-5 0,-4 4 1,8 1 1178,-2-2-16,-3 6-824,-7 1 1,2 18 0,3 8-1,2 6 1,0 8-56,2 2 1,-6 3 0,6 6 0,-2 3 0,3 2 102,2 3 0,-5 7 0,7-8 0,2 1-162,3 2 1,-4-10 0,-1 3 0,0-7-454,-2 0 0,7-5 0,-5 0 0,2-2 0,1-5-1779,-3-3 1,-7 6 2100,7-1 0,-9 10 0,5-5 0</inkml:trace>
  <inkml:trace contextRef="#ctx0" brushRef="#br0" timeOffset="31">23124 12799 7569,'-10'-21'347,"-4"0"0,-5 9 0,-2 5 1,0 4-1,-1 3 0,1 0 1,0 0-1,0 3 34,-1 4 0,1 12 0,0 14 1,0 5-1,-1 9 0,1 5 1,2 9-475,5 8 0,2-3 0,7 5 0,-2-5 0,3-2-778,1 0 0,13-8 0,4-1 1,5-3 870,2-5 0,0 7 0,1 0 0</inkml:trace>
  <inkml:trace contextRef="#ctx0" brushRef="#br0" timeOffset="32">22720 13565 7569,'-43'-22'276,"10"3"0,5 3 1,4 4 493,3 3 0,9-8-694,5 3 0,16 5 0,10 1 1,10 4-1,4-1-223,4-2 0,6 0 1,4 7-1,3-3-323,-3-4 1,5 5 0,0-7 469,3-1 0,-8-2 0,5-9 0</inkml:trace>
  <inkml:trace contextRef="#ctx0" brushRef="#br0" timeOffset="33">24102 12480 7569,'-21'0'173,"0"-2"1,0-3 0,-1-2-1,1 2 1,0 3 682,-1 2 1,-8 19-1,-3 9 1,-3 12-546,1 10 1,2 14 0,-5 16 0,5 8 0,2 6-191,5 3 1,12 0 0,7 2-1,4-7 1,3-7-745,0-7 1,12-5 0,9-9 0,10-2 622,2-6 0,17 6 0,-5-8 0</inkml:trace>
  <inkml:trace contextRef="#ctx0" brushRef="#br0" timeOffset="34">24166 13097 8478,'-2'19'468,"-3"-3"1,-2 1-1,2 4 1,3 5-62,2 0 1,0 0 0,2 0 0,5 2 0,8-2-532,3-2 0,6-10 1,4-2-1,6-3 1,1-4-601,0-2 0,1-6 1,6-4-1,1-7-1189,0-5 1913,-1-12 0,1-2 0,-1-9 0</inkml:trace>
  <inkml:trace contextRef="#ctx0" brushRef="#br0" timeOffset="35">24677 13161 7569,'0'-40'0,"0"2"0,0 5 124,0 2 1,0-5 0,-3 10 584,-4 8 1,-5 11 0,-9 21-134,0 14 1,0 12 0,-1 10-1,1 4 1,0 5-195,0 5 1,-1-7 0,1 9-1,2-9 1,5-6-462,7-3 1,4-10 0,3-5-1,0-3-477,0-4 1,3-12 0,4-4 0,7-3-1370,5 0 1,2 0 1924,1-7 0,-1-9 0,0-3 0</inkml:trace>
  <inkml:trace contextRef="#ctx0" brushRef="#br0" timeOffset="36">24719 13798 7569,'0'-21'620,"0"0"0,3 12 1,1 9-1,3 11 1,-2 11-1,-2 4 58,-3 2 0,0 10 0,0-3 0,-3 5 0,-2 5-935,-2 5 1,-9-12 0,4 4-1,0-4 257,5-5 0,5-2 0,2-10 0</inkml:trace>
  <inkml:trace contextRef="#ctx0" brushRef="#br0" timeOffset="37">25166 13054 7569,'-21'0'815,"-1"0"449,1 0 0,0 10 0,2 6 1,5 8-621,7 4 0,4 10 1,3-5-1,0 3-497,0-1 0,0 0 0,0 8 1,0-3-1,0-2-36,0-3 0,0-9 1,0 3-298,0-6 0,0-8 1,3-4-116,4-1 1,5-5 0,9-15 0,0-9 0,0-9 88,1-5 0,-1-5 0,0-9 0,1-3 0,-1 3 185,0 2 0,-2 5 0,-2 2 1,-6 5 504,-1 2 1,-3 10 116,-7 7 1,-2 11 0,-3 3-1,-5 12-39,-1 7 0,-1 2 1,-2 1-711,6-1 0,6 0 0,4-2 0,6-5-303,6-7 0,14-4 1,8-3-1,4-3 68,2-4 1,-2 5 0,-2-5-1,-5 4 1,-2 3 419,-5 0 0,-2 0 1,-3 3-1,-2 4 611,-5 7 1,-4 12 0,-10 2 0,0-2 0,0 0 291,0 3 1,0-6 0,0 6 0,0-6-755,0-1 0,0-1 0,2-2-1026,5-5 1,5-5 0,11-9 0,6 0 0,4 0-44,0 0 889,7-9 0,-7-12 0,10-12 0</inkml:trace>
  <inkml:trace contextRef="#ctx0" brushRef="#br0" timeOffset="38">25911 12820 7569,'-22'-42'516,"8"9"1,2 5-1,0 4 751,1 3 0,8 9-134,3 5 1,10 16 0,13 12 0,6 15-498,6 11 0,5 10 0,3 11 0,-1 6 0,1 4-112,0 9 0,-1-9 1,-2 7-1,-2-5 0,-5-2-231,-2 0 0,-5-9 1,-12 2-1,-7-8-867,-4-6 1,-3 4-1,0-6 1,0-1-3263,0-4 3836,0-5 0,-10-3 0,-2 1 0</inkml:trace>
  <inkml:trace contextRef="#ctx0" brushRef="#br0" timeOffset="39">28442 7144 7569,'-19'-3'591,"5"-4"0,9-7 1,10-5-1,9-4 0,5-3 1,2-5-1,3-2-329,4-5 0,5-9 0,10-5 0,2-3 0,2-6 0,5-7 0,0-8 0,0 0-163,-5 5 1,-2-2 0,-4 5 0,-4 4-113,-1 5 0,-10 12 0,0-1 0,-7 13 0,-7 11 153,-3 8 0,-2 16 1,-9 7-43,-5 19 1,2 24-1,-9 13 1,-3 15-78,-2 12 1,-2 5 0,2 4 0,5-7-288,7-5 0,4-4 0,6-7 0,4-13-395,7-11 1,7-7-1,5-5 1,5-4-1,0-8-437,0-4 0,4-12 1,-7-5 1097,-2-5 0,-2-11 0,-3-3 0</inkml:trace>
  <inkml:trace contextRef="#ctx0" brushRef="#br0" timeOffset="40">28655 6867 7569,'-21'0'1457,"-1"10"1,13-8-1024,9 5 1,21-4 0,22-6-1,11-4-719,7-7 1,-1 2 0,-1 0 0,2 1 0,-2 1 284,3 1 0,-10 2 0,0 7 0</inkml:trace>
  <inkml:trace contextRef="#ctx0" brushRef="#br0" timeOffset="41">28165 7633 7569,'-30'0'678,"6"0"0,-4 0 1,4 0-1,3 0 1,4 0-1,13 0 213,18 0 1,16 0 0,22 0 0,12 0 0,14 0-653,12 0 0,9-7 1,15-3-1,-53 5 1,1 1-1,2-1 1,2 0-192,1 3 0,1 0 1,0-3-1,1 0 1,-3 0-1,0 1 1,2-1-1,1 0 1,0-1-1,-1 0-95,1 0 1,-1 1-1,1 2 1,-1 1-1,-2-2 1,-2 1-1,1 1 1,-2 1-12,55 1 1,-9 0 0,-10 0 0,-7 0-74,-4 0 0,-22 3 1,-9 4-1,-10 5 1,-7 2-444,-4 0 1,-13-7-1,-11 7 1,-3 1-3643</inkml:trace>
  <inkml:trace contextRef="#ctx0" brushRef="#br0" timeOffset="42">30754 8589 11971,'2'10'26,"10"47"96,-7 2 0,2 2 1,-5-2-1,-2 3-452,0-3 0,0-3 1,0 1-1,0-7 1,0-5-313,0-3 0,7-9 0,0-4 1,0-8-1058,3-7 1699,-8-5 0,17-18 0,-7-3 0</inkml:trace>
  <inkml:trace contextRef="#ctx0" brushRef="#br0" timeOffset="43">30844 8311 11437,'9'4'17,"24"22"41,5 5 1,-5 2-1,-2 5-335,-5 2 1,-3 12-1,-1 3 1,-3 1 341,-5 1 1,-5-3 0,-9 5-1,0-2 283,0 2 0,-12-7 0,-7-2 0,-7-5 0,-2-3 29,-3 1 1,5-3 0,-7-5 0,3-4-1,4-5-930,2-5 0,3 3 1,-1-17-1347,1-2 1899,9-3 0,12-12 0,12-1 0</inkml:trace>
  <inkml:trace contextRef="#ctx0" brushRef="#br0" timeOffset="44">31548 8164 7569,'12'-9'202,"-5"-5"0,-5 2 851,-2-2-108,0 9 1,-2-4-1,-5 13-589,-7 10 0,-3 10 0,0 21 0,3 5-220,-2 6 0,-3 15 1,-2 9-1,-1 8 1,3 6-61,5 3 0,-2-7 0,6 2 0,1-5 0,-1-1-722,6-1 1,11-10 0,9-6 0,8-10-817,4-10 0,3 1 1462,-3-8 0,5 15 0,10-12 0</inkml:trace>
  <inkml:trace contextRef="#ctx0" brushRef="#br0" timeOffset="45">31846 8419 7569,'-14'0'669,"2"-2"1,0-3-294,0-2 0,5 3 0,-5 11 0,3 7-77,4 5 0,3 4 0,2 6 0,0 6 0,0 5-275,0 3 0,0 2 0,0 4 0,0 6 0,0 1-101,0 1 0,0-7 0,0 4 0,0-2-20,0-5 1,0-4 0,0-8 0,0-4-21,0 0 0,0-15 0,0 5 77,0-2 1,0-12-1,0-7 1,0-11 0,0-11-14,0-6 1,0 2 0,2-10-1,5-4 22,7-7 0,5 2 0,2-4 0,1 4 38,-1 2 0,0 1 1,1-1-1,-1 3 0,0 5 31,0 6 1,1 6 0,-3 1 0,-3 3 0,-2 3-108,3 2 0,-5 9-25,2-2 1,-9 7 0,2 7-660,-5 7 0,-9 12 0,-3 2 0,-1 1 647,-6 2 0,-2-8 0,-4 5 0,-3-2 0,-5 0-139,-2 3 1,4-1 0,-4-7 0,3 1 411,4-1 1,2 0 0,3-2 0,2-2 0,2-6 1251,3-1 1,9-1-1,1-4-751,8 2 1,15 0-1,10-7 1,-1 3-457,3 4 1,-5-5 0,7 5 0,0-4-141,0-3 1,-7 7 0,5 0 0,-3 0 0,0 0-741,-2 0 1,-9 9 0,-3-1 667,3 4 0,-8 2 0,1 0 0</inkml:trace>
  <inkml:trace contextRef="#ctx0" brushRef="#br0" timeOffset="46">32335 9164 9621,'2'14'211,"3"0"1,5 2 0,-1 3 0,0 5-1,-1 2 1,-1 5 0,0 2 0,-3 2 0,-1 1-1,-6-1-137,-4 3 0,3 0 0,-8-1 1,0-3-75,0-4 0,-2-1 0,-7-8 0</inkml:trace>
  <inkml:trace contextRef="#ctx0" brushRef="#br0" timeOffset="47">32739 8568 7569,'0'-14'0,"-2"2"365,-5 3 0,2 2 0,-7 4 0,0-1 0,3-1 0,-3 5 0,0 9 0,-2 8 0,0 9 126,0 5 1,2 11-1,-5 10 1,6 2 0,1 5-574,5 3 0,-4 2 0,2-3 0,4-2 0,6-7-255,4-7 1,9-7 0,1-17 0,7-2 0,6-5-37,3-7 0,-4-14 1,4-9-1,-2-10 209,-5-10 1,4-6 0,-4-6 0,-4-4 241,-6-2 0,-11-3 0,2-4 0,-7 2 0,-7 5 198,-7 2 1,-5-3-1,-2 13 1,-1 9 0,1 7-310,0 4 1,-8 11 0,1 4-908,2 4 1,9 3 939,3 0 0,10 10 0,-6 1 0</inkml:trace>
  <inkml:trace contextRef="#ctx0" brushRef="#br0" timeOffset="48">32952 8143 7569,'-12'2'2413,"3"5"-1803,-1 8 1,8 4 0,-5 2 0,4 2 0,3 3-308,0 3 1,0 1-1,-2-4 1,-3 3-293,-2-3-192,0-3 0,9-13 0,3-10 1,5-12-158,1-7 0,4-12 0,6-4 0,0-5 0,0 0 128,1 4 0,-3 6 1,-3 8-1,-2 1 267,3 0 0,-5 2 0,0 7 223,-3 12 1,-2 2 0,-5 15-1,3 4 1,2 5-314,-2 0 0,-3 5 0,-2 0 0,0-1-582,0 1 1,3-3 0,1-6 0,6-3 614,2-5 0,2 5 0,7-8 0</inkml:trace>
  <inkml:trace contextRef="#ctx0" brushRef="#br0" timeOffset="49">33292 7845 7569,'0'-14'1475,"0"0"-480,0-3 1,3 8 1079,4 2-1590,-5 5 0,15 4 294,-10 5-188,0-5-607,-7 8 0,0-8 0,2 3 0,3 4-21,2 3 1,0 2 0,-5 8 0,3 1-132,2 6 1,7 4 0,-4 12-1,-1 4 1,3 8-25,0 4 1,0 5 0,4 3-1,-4 2 1,-2 0 233,-6 2 0,1-5 1,0 8-1,2-3 241,-2-4 0,-3-10 0,-2-2 1,-2 2-34,-5 2 1,4-7 0,-4-4 0,2-5 0,1-3-383,-3 1 1,-1-3 0,8-5 0,0-6 0,0-6-3938,0-1 4069,0-10 0,10-3 0,2-9 0</inkml:trace>
  <inkml:trace contextRef="#ctx0" brushRef="#br0" timeOffset="50">29655 8951 8063,'-22'0'248,"1"0"-1,-3 0 1,-2 0-1,-2 0 1,2 0-1,2 0 1181,3 0 0,9 2-1001,5 5 0,7-4 1,7 6-1,10-2-185,9 0 0,7 0 0,10-4 0,1 2 0,6 2-150,7-3 1,-3 1 0,3 0 0,0 2 0,-1-2-497,1-3 0,-3-2 0,3 0 0,-10-2-773,-9-5 1,0 4 0,-10-6-1708,-2-1 2884,-11 8 0,-6-17 0,-9 7 0</inkml:trace>
  <inkml:trace contextRef="#ctx0" brushRef="#br0" timeOffset="51">29571 8599 11599,'-1'0'12,"-21"14"224,-1 14 1,-3 8-1,-5 4-118,-2 3 1,7 1-1,-5 4 1,5 1-61,5-1 0,-5-4 1,14-3-1,0-6 0,5-7-73,5-4 0,4-3 0,8-2 0,8-2 0,11-5-56,4-3 0,2 0 0,8-4 1,2 2-231,4-2 0,-4 4 0,5-1 1,-3-4-520,3-1 1,-5 4 819,4 0 0,-4 9 0,-2-4 0</inkml:trace>
  <inkml:trace contextRef="#ctx0" brushRef="#br0" timeOffset="52">30761 10354 7569,'-10'-12'486,"6"5"0,-8 14 0,2 10 0,6 9 0,4 12 0,4 9 1,6 10-294,2 4 0,2 10 0,7 0 1,-2-3-1,-2-2 0,-6-2-520,-1 0 1,4-10 0,-5-4-1,1-8-204,-1-6 1,-2-5 306,-7-10 1,0-12-1,0-11 1,-2-17-1,-3-14 124,-2-7 0,-9-12 0,-1-5 1,-6-7 108,-6-6 1,1 1-1,9-9 1,5 0 17,7 3 0,4 8 0,6 13 0,4 2 0,7 7 42,5 7 0,2 10 0,3 14 1,2 7-1,4 4 61,4 3 0,-6 12 0,5 9 0,0 13 36,0 6 1,-9 5 0,-1 2 0,-8 5 0,-6 2 223,-4 5 1,-5-4 0,-7 1 0,-7 3-20,-5 3 1,-10-6-1,-1-1 1,-1-1-1,-2-2-353,0 0 1,7-2-1,-3-10 1,6-5-1264,1-6 0,11-13 1245,3-2 0,6-18 0,2 1 0</inkml:trace>
  <inkml:trace contextRef="#ctx0" brushRef="#br0" timeOffset="53">31590 10227 7569,'-7'-15'1475,"-2"4"-901,-3 1 1,0 5 0,-4 13 0,4 8 0,0 10-178,0 10 0,5 13 0,-7 10 0,-3 7-172,-1 5 1,3 10 0,1-4 0,-2 6-1,-1 0-117,3-5 0,4-5 0,10-12 0,3-4 0,4-7-796,7-5 1,5-5 0,5-5-1,2-6-3116,2-6 3804,10-2 0,4-9 0,13-2 0</inkml:trace>
  <inkml:trace contextRef="#ctx0" brushRef="#br0" timeOffset="54">31910 10482 7569,'-22'0'783,"1"-7"0,0 0-90,-1 2 1,11 5 0,1 7 0,3 9-1,0 10-458,2 10 0,3 6 0,4 8 1,3 7-1,2 4-268,-2 3 0,0 0 1,-1-1-1,3 1-147,-2 0 0,-3-10 1,-2-4-1,0-7 1,0-8-420,0-7 0,3-4 367,4-3 0,-5-11 1,5-10-1,-2-15 1,0-11-18,2-9 1,9-7-1,-4-6 1,5-1 0,2-1-45,4-2 0,6 7 0,-3-4 0,2 6 228,-2 8 1,5 2 0,-3 9-1,-2 0 399,-2 5 0,-10 3 0,0-3 0,0 2 577,-2 3 1,-5 10-604,-14-4 1,-5 16 0,-9 6 0,-3 7-350,-4 7 0,2 3 1,-9 7-1,-1 0 120,3 7 1,-5-3-1,8 5 1,1-7-1,3-4 153,7 2 1,12-8 0,0-1 0,5-6 0,4-4-23,5-5 1,14 3 0,15-10 0,4-2-320,3-3 1,-1-4-1,-2-5 1,-2-5-813,-2 0 1,-3-4 0,5 6 0,-5-2 920,-3-4 0,-1-13 0,-8-4 0</inkml:trace>
  <inkml:trace contextRef="#ctx0" brushRef="#br0" timeOffset="55">32484 10120 7569,'-21'3'1473,"-1"6"1,1 10-1,0 9-957,0 5 0,-1 3 0,1 6 0,0 3 0,2 3-1690,5 1 1,4-6 1173,10-8 0,-9-9 0,-3 5 0</inkml:trace>
  <inkml:trace contextRef="#ctx0" brushRef="#br0" timeOffset="56">32654 11226 7569,'-12'14'1510,"5"0"0,5 3 0,2 2-699,0 2 0,0 7 1,0 1-1,0-1-1047,0 3 1,-3-5 0,-1 7 0,-3 0 0,0-2-1182,-3-1 1417,8-11 0,-8 0 0,10-7 0</inkml:trace>
  <inkml:trace contextRef="#ctx0" brushRef="#br0" timeOffset="57">33058 10694 7569,'-21'22'654,"0"-8"0,2 0 0,2 3 0,5 1 87,3 4 0,0 6 0,4 3 0,-2 2 1,2 2-572,3-2 0,4 5 1,3-10-1,4-2 0,3-4-672,5-8 0,11-5 1,5-9-1,2-2-98,1-5 0,-10-14 0,2-15 0,-6-4 1,-8 0 353,-7 4 0,-5-4 0,-4 5 0,-8-3 0,-9 0 512,-7 3 0,-11 9 1,4-3-1,-3 8-90,1 7 0,9 2 0,-3 7-176,6-2 0,11 0 0,2 7 0</inkml:trace>
  <inkml:trace contextRef="#ctx0" brushRef="#br0" timeOffset="58">33207 10439 8901,'-12'-21'5275,"3"9"-5064,9 3 0,2 18 0,3 8 0,2 6-252,-2 6 0,-3-1 0,-2-7 0,0 1 0,0-1-35,0 0 0,0-7-443,0 0 0,0-11 0,0-3 1,3-12 35,4-7 0,-3-9 0,11-1 0,1 3 285,3 3 0,9 1 0,1 4 372,-3 3 1,-10 6 0,-4 11 0,-2 5-132,-6 8 1,-1 3 0,-3 4-1950,0-1 1906,0-9 0,9 7 0,3-7 0</inkml:trace>
  <inkml:trace contextRef="#ctx0" brushRef="#br0" timeOffset="59">33590 9993 7569,'-31'0'1441,"15"7"0,-5 0-728,2-2 0,9 6 0,5 4 0,10 4 0,9 4-202,5 6 1,5 6 0,2 15 0,2 6-355,-2 6 0,-2 4 1,-3 5-1,-2 7 1,-5 2-98,-7-2 1,-4-2-1,-3-8 1,-3 1 0,-4-6-350,-7-4 0,5-14 1,2 0 288,4-7 0,-6-12 0,-3 5 0</inkml:trace>
  <inkml:trace contextRef="#ctx0" brushRef="#br0" timeOffset="60">29208 10992 7569,'-14'0'531,"0"0"1,6 0 0,-6-2 0,2-3 0,8-2 0,11 2 62,9 3 1,13 2 0,1 0 0,6 0 0,6 0 0,8-3-495,4-4 1,1 5 0,4-5 0,-2 2-300,2-2 1,2 5 0,3-8 0,0 3-173,0 0 0,-10-2 0,-4 4 0,-5-2 0,-5 0-640,-5-3 1,-4 8 0,-10-5-510,0 4 1520,-9 3 0,-2 0 0,-10 0 0</inkml:trace>
  <inkml:trace contextRef="#ctx0" brushRef="#br0" timeOffset="61">29336 10673 7569,'0'-14'-1171,"2"2"2911,5 3-1291,-5 2 0,5 9 1,-14 5-1,-7 7-128,-5 5 1,-4 9 0,-3 3-1,-3 2 1,1 5-64,-3 2 0,8-4 1,-6-1-1,8 0-116,7-1 1,4 3 0,10-8 0,0-1-76,0 3 0,12-8 0,7 6 0,9-8-349,5-7 1,3 5 0,6-7 0,1 0 0,0-5-600,-1-5 1,-6 5 0,-3 0 0,-3-2 880,-4-3 0,-2-2 0,-3 0 0</inkml:trace>
  <inkml:trace contextRef="#ctx0" brushRef="#br0" timeOffset="62">29484 8696 7569,'12'-14'61,"-5"-1"558,-4-1 0,-3-3 1209,0-2-1437,0 9 1,0 5 0,-3 12-204,-4 2 1,5 9 0,-8-2 0,1 5-1,-3 5 0,0 4 1,-7-2 0,5 10 0,-5 1 0,-2 4-2,0 1 1,0 1-1,-1-1 1,1 1-128,0-1 1,2-9 0,5-2 0,7-3-88,4 1 1,6-1 0,4-9 0,7-2-40,5-3 1,4-10 0,6 4 0,4-6 0,2-2-5,1 0 1,-8 0 0,5 0-1,-2 0 41,-5 0 1,-5 2-1,-4 3-935,-3 2 141,-9 0 1,6-7-1,-6-2 823,2-5 0,10-5 0,-5-9 0</inkml:trace>
  <inkml:trace contextRef="#ctx0" brushRef="#br0" timeOffset="63">29378 8972 7569,'-21'0'1388,"0"3"-675,-1 4 1,10-3-271,5 11 0,14-11 0,8 3 0,6-4 0,5-3-110,2 0 0,10 7 1,0 0-1,7-2 1,7-3-311,2-2 0,3 0 0,7 0 0,2 0-50,5 0 0,-10 0 1,5 0-1,-2 0 0,-7 0-129,-3 0 0,-4 9 1,-10 3-1,-2 2-65,-3 1 0,-16-8 1,3 5 377,-3-3 0,-10 0-132,-2-2 1,-5-7 0,-2 0-255,0-11 0,0-8 1,0-2-541,0-1 1,0 8-1,-2 0 769,-5-3 0,-14-2 0,-12-2 0</inkml:trace>
  <inkml:trace contextRef="#ctx0" brushRef="#br0" timeOffset="64">27889 8653 7916,'-21'-12'2866,"9"-6"-2699,2 15 0,10-4 0,5 14 1,7 7-69,9 5 1,17 12 0,2 4 0,7 6 0,3 1-68,2 1 0,-7-8 0,5-2 0,-5-2 0,-3-3-399,1 3 0,-10-7 0,-5 4 1,-4-4 182,-3-3 0,-9 0 1,-3-2 183,1-5 0,-8 5 0,8-7 0</inkml:trace>
  <inkml:trace contextRef="#ctx0" brushRef="#br0" timeOffset="65">28421 8441 7569,'-21'23'437,"-1"3"1,1 7 0,-3 5 460,-4 7 1,4 12 0,-6-1 0,1 8-597,1 7 1,-10-5-1,5 7 1,0-2-1,4 0-392,6-2 0,11-10 0,5-5 90,5-2 0,2-2 0,0-8 0</inkml:trace>
  <inkml:trace contextRef="#ctx0" brushRef="#br0" timeOffset="66">27931 10864 7569,'-21'-21'302,"0"-7"1,0 2 0,2 5 2716,5 4-2641,4 3 0,20 2 0,6 5 0,10 7 1,10 7-284,4 7 1,2 8 0,1 3 0,2 4-149,4-3 1,-4 5 0,5-1 0,-8 1 0,-4 0-408,-2-5 0,-10 4 1,2-1-1,-4-3 1,-3-3-1414,0-1 1,1-8 1872,-1 0 0,0-9 0,0 4 0</inkml:trace>
  <inkml:trace contextRef="#ctx0" brushRef="#br0" timeOffset="67">28485 10546 7569,'0'-15'1395,"-3"4"-896,-4 1 0,-2 5 1,-8 12-1,3 8 1,-3 6 18,-1 7 0,-4 5 0,-1 12 0,-3 5 0,-5 7-371,-2 4 1,-3 17 0,-4 0 0,2-3-492,3 1 1,9-10 0,0 3 0,9-10 0,10-12-2976,5-9 3319,2-7 0,19-20 0,4-1 0</inkml:trace>
  <inkml:trace contextRef="#ctx0" brushRef="#br0" timeOffset="68">28846 9865 7569,'14'-9'1986,"1"-5"-1496,-11 4 0,6 3 0,-10 14-94,0 7 1,-3 15 0,-4 4 0,-7 2-467,-5 1 1,-9 6-1,0 5 1,4-4-1,5-8 70,5-4 0,0-3 0,-8-6 0</inkml:trace>
  <inkml:trace contextRef="#ctx0" brushRef="#br0" timeOffset="69">28259 13734 9920,'1'5'-78,"1"17"-330,5-22 284,-4-10 1,-3-7 59</inkml:trace>
  <inkml:trace contextRef="#ctx0" brushRef="#br0" timeOffset="70">28889 7994 7701,'0'-21'0,"-3"2"474,-4 5 1,5-5 0,-5 5 0,5-5 0,2-2-1,0-1 1,2 3 0,5 5 1,-5 17-1,8 18 1,-3 12-1,0 10 1,0 4-476,3 2 0,-6 10 0,8-4 1,0-1-1,-3-4-406,1-5 1,4-5-1,-5-5 1,1-6-1,2-8-663,0-7 0,-5-5 0,4-11 828,-1-5 0,4-7 1,-7-15-1,-2-4 0,-3-4 298,-2-6 0,0 12 1,0-11-1,3 4 106,4 5 1,-5-5 0,8 10 0,-3 2 0,0 2 335,-3 3 1,6 0 0,-1-1-1096,3 1 0,-5 9 596,7 5 0,1 5 0,6 2 0</inkml:trace>
  <inkml:trace contextRef="#ctx0" brushRef="#br0" timeOffset="71">29059 8186 7569,'0'11'2304,"0"-1"0,2-10-2004,5 0 0,5 0 0,10 0 0,-1 0-691,0 0 0,10-7 1,2 0-1,2 2 1,1 0-2542,2-2 2932,2 5 0,2-17 0,1 7 0</inkml:trace>
  <inkml:trace contextRef="#ctx0" brushRef="#br0" timeOffset="72">29571 8200 11373,'-1'0'48,"-14"9"940,6-4-1131,7 2 0,9 0 0,13-7 33</inkml:trace>
  <inkml:trace contextRef="#ctx0" brushRef="#br0" timeOffset="73">29739 7771 10639,'-13'13'611,"-2"13"47,9-12-626</inkml:trace>
  <inkml:trace contextRef="#ctx0" brushRef="#br0" timeOffset="74">29697 7841 11979,'-9'25'54</inkml:trace>
  <inkml:trace contextRef="#ctx0" brushRef="#br0" timeOffset="75">29718 8037 7569,'-11'0'-373,"1"-10"1,10-2 0</inkml:trace>
  <inkml:trace contextRef="#ctx0" brushRef="#br0" timeOffset="76">29676 7973 7569,'-21'12'-958,"-1"-5"2303,1-5 1,0-2 1098,0 0-2209,-1 0 1,13 0 0,9 0 0,12 0-222,7 0 1,-3 0-1,3 0 1,5-2 0,-1-3-143,1-2 0,4 0 0,3 5 0,0-3-112,-1-2 0,-1 0 1,-8 4-1,0-1 1,1-3-987,-1 2 0,-7 2 1226,0 3 0,-9 0 0,4 0 0</inkml:trace>
  <inkml:trace contextRef="#ctx0" brushRef="#br0" timeOffset="77">29570 8164 7569,'-3'12'1509,"-4"-5"0,14-4-1201,0-3 0,3-8 1,4 1-1,5 0-223,7-2 1,-3 6 0,6-4 0,-6 3 0,-1-1-276,-1-2 1,0 0 0,1 4-1,-1-1-423,0-3 613,-9 0 0,7-3 0,-7-2 0</inkml:trace>
  <inkml:trace contextRef="#ctx0" brushRef="#br0" timeOffset="78">29931 7718 7569,'-14'0'1124,"0"0"-409,-3 0 0,8 2 1,-1 5-1,1 10-291,-5 9 0,-3-3 0,1 8 0,1 0-397,-1 4 0,-5 5 0,-5 3 0,-3-1 0,3 1-630,3 0 0,8-8 1,4-2 602,1-2 0,3 7 0,7-5 0</inkml:trace>
  <inkml:trace contextRef="#ctx0" brushRef="#br0" timeOffset="79">30229 7782 6169,'0'-15'-65,"0"1"1695,0-2 0,0 9-1234,0 7 0,0 9 1,0 12-1,0 3-162,0 4 1,-2 3-1,-3 7 1,-2-3-90,2 3 0,-7 2 1,0 0-1,-2-2 0,2-5-151,3-2 1,2-3 0,5-6 0,-3-1 0,-2 0-568,2 0 217,3-9 0,4-5 0,3-14 95,2-7 0,9-5 1,-1-2-1,3-3 1,6-2 88,4-2 0,-4 0 0,4 6 0,-2 1 0,0 0 112,3-1 1,-1 8 0,-7 0 0,1 0 162,-1 2 0,0-4 0,1 6 144,-1-2-232,-9 8 1,-5-3 0,-17 14-31,-11 7 1,-3 5-1,-9 2 1,0 0-1,2 0 138,1 1 1,1-1 0,8 0 0,0-2 364,0-5 0,9 5-437,5-5 1,7-4 0,7-3-1,7-5 1,5-2-131,2 0 1,7 0-1,1 0 1,-1 0-313,3 0 1,-7 0-1,6 0 1,-1 3-1805,-1 4 2195,0-5 0,-6 8 0,-1-10 0</inkml:trace>
  <inkml:trace contextRef="#ctx0" brushRef="#br0" timeOffset="80">30867 7739 7569,'-9'-12'1289,"4"3"0,-9 9-717,-3 0 0,1 9 1,-1 8-1,3 6-388,-3 6 0,-1 1 1,-1-4-1,2 3 0,5-3-3323,3-3 3139,2 8 0,-3-17 0,-2 5 0</inkml:trace>
  <inkml:trace contextRef="#ctx0" brushRef="#br0" timeOffset="81">12041 13990 7569,'0'14'-19,"0"0"0,0-7 0,-3 5 0,-2-5 0,-2-9 250,3-10 1,4-7-1,4-2 1,3 0-1,-2-1 1,0 3-59,2 5 1,-5-5 0,5 5 0,-4-5-1,-3-2-55,0 0 1,0-1-1,0 1 1,-3 0-1,-1-3 26,-3-4 0,0 2 0,7-9 0,0-3-140,0-2 0,0-3 0,0 1 0,0-3 0,0-3-104,0-1 0,0-8 1,-3 5-1,-2 0 127,-2 0 0,0-4 0,7 6 0,-2 3 28,-5 2 0,2 2 0,-7-2 0,3-2 0,4-2 15,3 1 1,2-6-1,0-3 1,0-4-64,0-3 1,0-2-1,0-3 1,0-4 0,0 0 27,0 0 0,7 2 0,0 9 0,-2 3 27,-3 3 0,-2 15 0,0 1 0,0 5-14,0 2 0,-2 7 1,-5-3-1,-5 6 20,0 2 1,-7-1-24,5 1 0,-5 0-31,-2 0 0,9 6 1,2 4-64,1 1-156,7 3-363,-8 7 515,10 0 1,10 0 0,4 0 75,5 0 1,2 0-1,0 0 1,0 0 30,1 0 1,6 0 0,0 0-1,1 0 1,-1 0 45,1 0 1,8-7-1,-4 0 1,3 0-1,-1 0-13,3 0 0,9-3 0,3 5 0,-3-2-53,-2 3 0,5 1 1,0 3-1,-3-2-25,-2-5 1,-3 4 0,1-4 0,-1 5 0,1 2-33,-1 0 0,1 0 0,-3 0 0,-2 0 29,-3 0 1,1 0 0,6-2-1,1-3 1,-3-2 10,-4 2 1,4 0 0,-7 1 0,2-3-10,1 2 0,-8 2 1,5 3-1,-2 0-6,-5 0 1,5 0 0,-3 0 0,-2 0 0,0 3 10,2 4 0,-4-5 0,7 5 0,-3-2 16,1 2 1,6-4 0,-4 4-1,2-5 1,5-2 33,2 0 1,5 0 0,2 0 0,3 0-33,-3 0 1,-2-2 0,-5-3 0,-2-2-20,-3 2 0,-2 3 0,5 2 1,-5 0-1,0 0 2,0 0 0,-4 0 1,4 0-1,0 0 0,-2 0 53,-1 0 1,6 0 0,-5-3-1,2-1-23,5-3 1,-20 3-24</inkml:trace>
  <inkml:trace contextRef="#ctx0" brushRef="#br0" timeOffset="82">15402 10992 6078,'0'-12'0,"0"3"0,0 9 0,0-3 0,0-4 0,0 3 0,0-11 0,0 8 0,0-7 0,0 7 0,0-7 0,0 7 0,0-7 0,0-3 0,0 8 0,0-10 0,0 16 0,0-6 0,0 7 0,0-6 0,0 4 0,0-10 0,-3 9-31,-4-2 372,5-5 1,-10 10 32,5-5-353,5 4 1,-6 3 187,16 0 980,-6 0-847,7 0 0,-9 3 0,0 4-273,0 7 0,0-2 0,0 2 0,0 2 29,0 3 0,0-5 0,3-2-1796,4-2 1353,-5 6 0,8-11 564,-10 9 1,0-7 17,0 7 1,0-7 0,0 8-55,0 1 0,0-4-481,0 2-229,0 0 244,0 8 0,0-8 717,0 0 1,0-7 0,0 7-324,0 3 0,0-5 0,0 2-178,0 2 0,0 3 30,0 2 0,2 1-291,5-1 0,-5-7 358,6 0 0,-6 0 51,-2 8 0,0-8-19,0 0 0,2 0-222,5 7 1,-4-6 109,4-1 1,-5-7 84,-2 7 1,0-7-45,0 7 1,0-7 23,0 8-137,0-1 0,0 7 80,0 0 1,0-7 0,0 1 83,0 1 0,0-4 1,0 2 162,0 3 0,0-5 0,0 2-102,0 2 1,0-4-163,0 2 1,0-7-133,0 7 1,0 1 182,0 6 0,3-7 0,1 0 52,3 3 1,0-5 0,-7 2 40,0 2 0,0 3-20,0 2 0,0-6-88,0-1-34,0-9 0,0 6 0,0-4-15,0 8 1,0-4-1,0 4-52,0 1 208,0-6 1,0-3-82,0-14 0,0 2 1,-2-7-1,-3 0 3,-2 0 1,0 5-6,7-7 0,0 0 5,0-7 0,0 7-6,0-1 1,0 1-1,0-7-15,0 0 0,0 7 0,0-1 0,0-1 4,0-3 1,0-2-1,0-1 1,0 1-15,0 0 1,0 0-1,0-1-86,0 1 0,0 0 93,0 0 1,0-1 0,-2 3 4,-5 5 1,4-5-1,-4 5 120,5-5 1,2 5-1,-2 2 1,-3 0-35,-2 1 0,0-4-46,7-6 1,0 0 0,0 0 8,0-1 1,0 8 0,0 0-1,0-2 220,0-3 1,0 4 0,-3 1-148,-4-2 0,5-3 1,-5-2-165,4-1 1,1 1-1,-3 0 1,-2 0-58,2-1 0,3 1 0,2 0 0,0-1-172,0 1 686,0 9-406,0 3 1,0 7-16,0-5 1,0-5 0,0-10-523,0 1 0,2 2 541,6 5 0,-6-5 0,7 7 0</inkml:trace>
  <inkml:trace contextRef="#ctx0" brushRef="#br0" timeOffset="83">14487 11332 7569,'-14'0'763,"0"0"0,-3 0 2526,-2 0 1,7-9-2291,5-5 0,7 4 0,7 3-408,7 5 1,5 2 0,0 2-132,-5 5 1,5 3-1,-7 6 1,2-2 0,1 0-343,1-2 0,-4 7 0,2-7 0,3 2 0,4-2-229,7-3 1,-4 1-1,4-5 1,-2 2 20,3-3 1,-3-1 0,7-3 0,-3 0 7,-4 0 0,0-7 0,0 0 0,3 0 0,-3-1 258,-3 1 0,-1 0 1,-1 5-1,0-3 0,1-2 69,-1 2 0,0-4 0,0 2 0,1 2-49,-1 3 0,7-5 0,3-3 0,0 1-624,-1-1 0,6 1 0,-5 4 0,-1-4 1,3-1 321,1 1 1,-6-1-1,5 6 1,-2-3 0,-5 2 194,-3 2 0,-1-4 1,-1 0-42,0 3 1,0 1 0,1 3 0,-1 0 70,0 0 1,-7 7-1,1 0 1,1-2-1,3 0-315,2 2 0,1-5 1,-1 8-1,0-3 47,1 0 0,-8 0-119,0-7 1627,-9 0-1766,4 0-385,-9 0 376,0 0 1,-9 0-1484,-6 0 1,4-7 0,-4 0 1898,-1 2 0,-3-7 0,-2 0 0</inkml:trace>
  <inkml:trace contextRef="#ctx0" brushRef="#br0" timeOffset="84">15785 11205 7569,'0'-15'-236,"0"1"625,0 10-34,0-6 0,0 8-122,0-5 1,0 2 0,-3-7-31,-4 3 1,2-8-1,-9 3 8,-2-5 1,-3 5-1,-3 2 1,-1 0-41,-6 0 1,3 5 0,-9-4 0,-3 1-1,0 5 54,3 3 0,-5-5 0,4 0 1,-2 2-1,1 3-79,1 2 1,8 0 0,-5 2 0,2 3-26,5 2 0,5 9 1,4-4-1,5 2 218,3 1-252,-8-1 0,8 7 1,-8 0-1,6 3 48,1 4 0,1-4 0,4 7 0,-2-3 1,2 0-71,3-2 0,2 5 0,0-3 0,2 1-31,5 1 0,5-6 0,12 4 1,2-4-81,2-3 1,17 1 0,-3-4 0,3-3 0,3-8-110,1-5 1,-1-2 0,6 0 0,0-2 0,-2-5-90,0-8 1,-4 4 0,-13-4 0,-7-1 277,-4-3 0,-3-2 0,-2 0 58,-5-1 0,-4-1 0,-10-3 0,0-3 0,0 1-119,0-3 0,0 8 0,0-8 0,-3 3 0,-4-3-112,-7-2 1,2 7-1,-2 0 1,-2 7 182,-3 5 1,-3 9 0,1-2 0,0 5 8,0 2 0,-8 2 1,1 5-1,0 7 0,-1 5-596,1 2 0,2 1 1,9-1 542,3 0 0,0 0 0,-7 1 0</inkml:trace>
  <inkml:trace contextRef="#ctx0" brushRef="#br0" timeOffset="85">14742 11417 7569,'-12'-2'963,"3"-3"0,2 0 58,0 8 1,-3-3-655,3 7 1,2-5 0,-6-4 59,1-5 0,-6 4 0,1-4-39,-3 5 1,-4 2 0,1 0 0,0 0-8,-1 0 1,1 0 0,0 0-1,0 2 1,-1 3-217,1 2 1,-3 0 0,-2-7 0,-2 0 0,0 0-42,-3 0 1,5-2 0,-7-3 0,0-2 26,0 2 1,4 3 0,-4 2-1,0 0 192,0 0-344,7 0 0,-5 0 1,10 2-1,0 3-436,0 2 1,6 7-862,1-7 0,14 1 0,5-11 1298,14-4 0,16-14 0,-2-12 0</inkml:trace>
  <inkml:trace contextRef="#ctx0" brushRef="#br0" timeOffset="86">15721 11906 7569,'21'0'-336,"-9"-9"396,7 6 0,-15-13 0,11 9 0,-1 0 552,-2-3-428,-3 8 0,1-8 1,4 10 12,5 0 1,-3 0 0,3-2 0,7-3-71,5-2 1,7-7-1,11 5 1,6-3 0,4-5-109,5-2 1,-3-2 0,15 0 0,-1-3-115,1-4 1,0 2 0,4-7-1,-2 0 1,0 2-32,-2 0 1,-5-4-1,-12 7 1,-5 2-135,-2 2 1,-9 3-1,-8-1 1,0 4-1026,-1 3 342,-4-4 943,-27 27 0,-15 3 0,-21 22 0</inkml:trace>
  <inkml:trace contextRef="#ctx0" brushRef="#br0" timeOffset="87">15848 11736 7569,'12'-2'-1632,"-5"-5"1632,-4 4-13,-3-6 0,-3 9 278,-4 0 1,2 2-1,-9 3 1,-2 4-15,-3 3 1,-2 2 0,-1 5 0,1-2 0,2-3 36,5 3 1,-3 1 0,10 4 0,3-1-175,1 0 0,6-7 1,6-2-1,12-2-299,12-6 1,10 6-1,7-3 1,9-2-1,7-3-163,5-2 0,7-7 0,-5 0 348,3 2 0,2-16 0,7-3 0</inkml:trace>
  <inkml:trace contextRef="#ctx0" brushRef="#br0" timeOffset="88">17529 10907 6077,'14'2'8,"-2"5"0,-3 8 0,-1 3 0,-1 4 210,0-1 1,7 7 0,-5 3-1,1 2-17,-1 5 0,5 0 0,-6 0 0,-1-5 1,0 0-50,0 0 0,7-7 0,-5 2 1,1-4-1,2-3-111,0 0 0,-5-7-215,7 1 66,-9-11 0,4 3 0,-9-14 0,0-7 16,0-5 0,0-4 1,0-3-1,2-5 1,5-2-68,8-5 1,6 0 0,5 0 0,5 5 104,2 3 1,9-6 0,10 6 0,0-1 0,0 0 60,-4 5 0,-4 2 0,-1 6 0,-3 1 32,-4 3 0,1 9 0,-11-4 0,-4 2-242,-6 0 0,-11 2 1,-3 12 202,-13 7 0,-15 12 0,-24 5 0,-7 2 0,-4 5 0,-13 2 0,-1 12 0,-10 2 0</inkml:trace>
  <inkml:trace contextRef="#ctx0" brushRef="#br0" timeOffset="89">17784 11268 6651,'-35'29'-287,"2"-1"1,4-2 286,10-2 210,8-3 0,11-7 0,2-2 0,7-3 0,13-4 458,11-2 1,16-3 0,8 0 0,7 0-376,7 0 0,-3 0 1,8 0-1,0 0 0,-3 0-334,0 0 0,-9 0 1,-10 0-1,-4 0 0,-7 2-1240,-6 5 0,-13 5 1281,-3 9 0,-9 10 0,-12 2 0</inkml:trace>
  <inkml:trace contextRef="#ctx0" brushRef="#br0" timeOffset="90">19082 11545 7110,'21'0'10,"0"0"1,3 0-1,2 0 1,5 0 0,0 0-1,-1 0 1,-4 0 0,-2 0-1,-3 2 418,0 5 0,-9-2 1,-5 9-1,-4 3-177,-3 2 0,-3 2 0,-1 0 0,-6 0 0,-2 1-400,-4-1 0,4 0 1,0 0-1,3 1 149,4-1 0,3 10 0,2 2 0</inkml:trace>
  <inkml:trace contextRef="#ctx0" brushRef="#br0" timeOffset="91">19571 10779 7569,'0'-7'716,"0"14"1,0 8-543,0 20 1,0 8 0,-2 9-1,-3 2 34,-2 5 1,-10 9 0,3 6 0,-7-1 0,-7 0 130,-8-4 1,3 4 0,0-5 0,2-4-169,5-5 1,3-12 0,4 3 0,2-5 0,5-5-108,3-4 0,2-6 0,7-8 0,0-1 0,2-2-162,5-5 0,-2-5 0,9-9-106,3 0 0,2-2 1,2-8-1,0-8-119,0-8 0,1-19 0,-3 0 0,-3-7 1,-2-7 57,3-3 1,2-4 0,2-2 0,-2-6 0,-2 1 159,-3 0 1,-2-5 0,4 7 0,-4 3 292,-3 2 0,-2 4 1,-7 5-1,0 8 116,0 4 0,0 9 0,0 3 1,0 3-74,0 4 0,-2 12-315,-5 6 0,2 23 1,-9 8-1,-2 10 136,-3 12 0,-5 12 0,-4 19 0,-8 9 0,-4 4 243,-3 6 1,-1-5 0,-4 6-1,-1-1-100,1-5 1,11-5-1,6-7 1,5-10 0,9-9 181,5-9 0,5-8 0,7-6 0,0-8-195,0-4 1,3-10 0,4-5-225,7-6 0,12-8 0,5-21 0,2-7-99,5-10 0,-1-13 0,1-3 1,-2-10-1,2-11-607,2-10 0,-5-7 0,1-11 0,-1-3 375,-2-3 0,7 6 1,-7 13-1,3 15 1,-5 9 551,-8 9 0,3 20 1,-14 2-1,0 7 522,-5 7 0,-5 9-427,-2 3 1,-2 19-1,-5 4 1,-10 17 45,-9 17 1,-2 6 0,-12 20 0,-5 13 0,-2 13-118,-5 14 1,7-3 0,21-49-1,0-1 1,-13 51-414,8-8 1,8-5 0,7-11 0,7-7 0,7-10-340,7-7 1,-2-12 0,9 0 0,2-7-1997,3-4 2545,2-10 0,10 5 0,2-10 0</inkml:trace>
  <inkml:trace contextRef="#ctx0" brushRef="#br0" timeOffset="92">20528 10716 7121,'0'-10'973,"0"13"-654,0 15 0,-2 13 0,-3 12 0,-2 2 0,3 4-150,1 8 0,-4 4 1,0 3-1,0 0 1,0 0 42,0-1 1,-3-6-1,6-3 1,-4-2-98,4-4 0,1-6 0,3-6 0,0-8 28,0-4 1,0-3-1,3-2-176,4-5 0,-2-5 1,6-11-1,1-5 1,0-7-323,5-5 0,1-9 1,4-3-1,-1-2 13,0-5 1,8-2 0,1-3 0,3 1 105,5-1 0,-5 1 0,3-1 0,2 1 1,2-1-22,2 1 0,1 9 1,-3 2-1,-4 5 281,-8 5 0,-4-5 0,-3 14 151,0 0 1,-14 2-154,-14 10 0,-17 10 0,-23 6 0,-5 10 1,-5 10-38,-9 4 1,2-4-1,-6-1 1,3 3 261,4 2 0,11-5 0,7 1 0,9-1 0,8-2 356,9-4 0,0-6 1,14-1-329,8-1 0,16-2 1,16-5-1,8-5-185,6 1 0,6-8 0,11 5 0,2-4 0,3-3-647,-2 0 1,-3 0 0,-2 0 0,-3 0 0,-4 0 556,-7 0 0,-6-10 0,-1-2 0</inkml:trace>
  <inkml:trace contextRef="#ctx0" brushRef="#br0" timeOffset="93">21613 10482 7569,'-14'2'395,"0"5"1,-3 7-221,-1 5 1,-4 12 0,1 4 0,-3 6 0,-4 3 0,-7 4-55,-6 1 1,1 10 0,2-4 0,5 1-122,3 1 0,-8 0 0,5 7 0</inkml:trace>
  <inkml:trace contextRef="#ctx0" brushRef="#br0" timeOffset="94">12041 14755 6651,'0'-21'171,"2"2"1,3 3-1,4 1 1,1-1-1,-1 2 71,-4 7 0,-3 9 0,-4 19 0,-3 3 0,-4 4 0,-1 8-87,1 4 1,2 2-1,4 3 1,-2 5-94,-2 6 0,-7 4 0,5 1 1,-1-2-1,-2 2-97,1-1 0,4-1 0,-5 4 0,0-1 0,2-3-133,1-2 1,0-10 0,4 2 0,-2-6-318,2-8 1,3-2 0,2-7 484,0 3 0,9-1 0,3-7 0</inkml:trace>
  <inkml:trace contextRef="#ctx0" brushRef="#br0" timeOffset="95">12041 14734 7569,'0'-21'-655,"0"-1"1334,0 1-594,0 9 0,0 5 0,0 14 1,-3 8 11,-4 3 0,2 6 0,-6 2 0,-1 5 109,0 2 0,0-5 0,-4 5 0,1-2 83,-1-5 1,4-2-1,0-3-232,3 0 1,-3-9-125,12-5 0,5-21 0,18-10 0,3-9-82,3-12 0,8 3 0,-1-10 0,4 0 92,3-5 0,-3 5 0,-2 3 0,-3 4 0,3 4 308,2 6 0,-4 7 1,-3 11-1,0 5 1,-3 3 19,1 4 0,-2 12 0,-8 7 1,0 5-225,0 3 0,3 6 1,2 0-1,5-2 1,2-2-427,5-3 1,2 0-1,2 1 379,1-1 0,-1 10 0,1 2 0</inkml:trace>
  <inkml:trace contextRef="#ctx0" brushRef="#br0" timeOffset="96">11147 16562 7569,'2'-9'228,"6"9"0,6 12 0,7 7 1,7 4-1,8 6 0,4 6 337,3 5 1,1 0 0,4-2-1,1-2 1,-1 1-407,-3 4 1,-3-6-1,1-2 1,-1-2 0,1-3-571,-1 3 0,-9-5 1,-2 7-1,-5-2-583,-5-5 0,5 4 1,-14-1 993,0-3 0,-3-3 0,-9-1 0</inkml:trace>
  <inkml:trace contextRef="#ctx0" brushRef="#br0" timeOffset="97">11764 16307 7569,'-7'-21'-1225,"-3"0"1638,-1 0 0,4 9-185,-8 5 0,8 7 1,-7 4-1,-2 8 53,-3 7 1,-3 7-1,1 17 1,-3 1-93,-4 6 0,4 4 0,-4 8 1,4-3 627,3-2-645,0-10 0,7 12 0,2-10-172,2-1-194,3-3 1,7-10-1,0-2 1,0-2-1,0-5-2669,0-3 2863,10-1 0,-8-1 0,8 0 0</inkml:trace>
  <inkml:trace contextRef="#ctx0" brushRef="#br0" timeOffset="98">12955 16350 7569,'0'-14'195,"0"-1"1,0 13 0,0 2-1,-2 14 1,-5 15 0,-7 11 0,-8 9 225,-6 6 1,4 1 0,-6 8 0,1 0-216,1 0 0,-8 7-160,8 0 1,-7 4 0,6-6 0,3-3-439,3 2 0,1-9-60,1-9 0,9 0 0,5-6-1239,5-3 1691,2-13 0,19 12 0,4-7 0</inkml:trace>
  <inkml:trace contextRef="#ctx0" brushRef="#br0" timeOffset="99">13211 16647 7569,'14'0'297,"2"0"1,6 0 0,6 0 158,5 0 0,2 10 1,8 6-1,0 8 0,1 4-335,6-2 1,-5-2 0,7-3-1,-2 3 1,-1 2 26,-1 2 0,-4 1 1,-3-8-1,-4 0-790,-1 0 1,-10 1 0,2-1-1,-4 0 642,-3 0 0,-9 1 0,-3-1 0</inkml:trace>
  <inkml:trace contextRef="#ctx0" brushRef="#br0" timeOffset="100">13955 16605 7569,'-2'-19'983,"-5"5"1,-8 7 0,-3 4-739,-4 3 1,1 3 0,0 2 0,-1 6 0,-1 6-290,-6 7 1,6 11 0,-8 0 0,0 8-23,-4 7 1,2-3 0,0 7-1,0-2-257,0-5 263,7 8 0,-3-10 0,13 2-48,1-9 1,11-1 202,-3-8 1,7-3-96,7-12 0,5-5 0,9-9 0</inkml:trace>
  <inkml:trace contextRef="#ctx0" brushRef="#br0" timeOffset="101">14636 15776 7569,'-21'0'-184,"-1"2"0,1 3 0,-3 7 849,-4 7 0,-5 4 0,-10 17 0,3-2 0,2 2-347,3-2 1,9 0 0,0 2-1,7-2-900,5-3 0,9-9 0,0 3 582,10-6 0,16-1 0,12-1 0</inkml:trace>
  <inkml:trace contextRef="#ctx0" brushRef="#br0" timeOffset="102">19826 14330 7569,'-9'-12'122,"-5"5"1,-5 5 0,-2 2-1,-1 2 1,3 5 0,3 7 0,4 5-1,3 5 1,2 2 0,-1 5 155,1 2 0,3 2 0,11 8 0,7-1 0,5 3 0,2 5-143,0 6 1,-2 6-1,-2 4 1,-5 2 0,-3 6-170,-4 1 0,-5 10 1,-7 5-1,-7-5-97,-5-5 0,4-2 0,1 5 0,0-5 0,2-9-23,5-10 0,5-7 1,4-12-1,5-5 154,7-6 0,5-6 0,3-2 0</inkml:trace>
  <inkml:trace contextRef="#ctx0" brushRef="#br0" timeOffset="103">19422 14670 7763,'3'-21'304,"1"0"0,6-1 0,2 1-149,4 0 1,3 0 0,0-1 0,-2 3 0,-6 3 59,-1 2-226,6 9 1,-16-2-1,0 14 1,-11 7 79,-8 5 1,-3 2 0,1 3 0,0 2 24,0 2 0,6 10 1,1-5-1,0 3 1,2-1 289,5 3 0,2-5 1,1 0-1,-3-2-26,2-5 0,2-3-347,3-1 0,0-1 207,0 0-254,0-9 1,3-3 0,4-11 0,7-5 69,5-7 0,2-15 1,1-6-1,1-8-272,6-6 0,-6 2 0,6-10 1,-6-2-1,1-3-134,4-1 276,5-1 0,0 10 52,-4 4 1,1 7 237,-1 8 1,-1 0 0,-9 11 0,-2 7-57,-3 6 0,-9 6 0,4 12 0,-2 7 141,0 5 0,3 9 0,-3 3 0,7 2 0,7 5-235,8 2 0,4 3 0,9-1 0,1 1-492,-1-1 1,8 1-1,-3-1 1,-4 3-1,-8 2-323,-4 3 771,-3 9 0,-16-5 0,-2 10 0</inkml:trace>
  <inkml:trace contextRef="#ctx0" brushRef="#br0" timeOffset="104">20060 16796 7569,'0'-11'-181,"-2"1"0,-5 10 0,-7 0 298,-5 0 1,-2 2 0,-1 3 0,3 5 0,3 4 596,2 9 0,2 8 0,-5 12 0,6-1-316,1 1 0,3 2 1,7 2-1,0 5 1,2 0-156,5 0 0,5 4 0,12-6 0,4-5 0,10-5-178,9-4 0,8-11 1,6 1-1,-2-9-363,-2-10 1,-3-7-1,3-7 1,-7-7 0,-5-7-165,-3-8 1,-9-11 0,-7-12-1,-9-2 195,-10-5 1,-14-5-1,-12-5 1,-12-4-1,-14 0 16,-7 0 1,-2 9 0,-3 10 0,5 4 136,0 10 1,7 2-1,-4 14 1,6 8 0,8 4-1204,6 7 1317,6 12 0,11 15 0,2 11 0</inkml:trace>
  <inkml:trace contextRef="#ctx0" brushRef="#br0" timeOffset="105">20614 16414 7569,'11'-10'1106,"-1"-2"0,-17 3-494,0 9-472,0 9 0,4 15 0,-2 2 35,-2 2 1,0 8 0,7-6-1,0 4 1,0 1 125,0-2 0,0 5 0,0-10-63,0-2 0,7-2-320,0-3 0,8-11 0,-8-10 1,0-15-1,0-11-205,0-9 0,10-8 1,-6-6-1,4-8 24,-1-4 0,2-1 1,10 6-1,3 6 163,-3 5 0,4 5 0,1 4 0,0 10 1913,0 10-1481,6 6 0,-13 10 0,4 3 1,-4 6-1,-5 10 243,-5 7 1,3 12 0,-8-3 0,3 3-577,4-2 1,3 1 0,5-8-1,2-1-940,2 3-734,10-8 1,-5 11 1674,10-6 0,-10-4 0,-2 6 0</inkml:trace>
  <inkml:trace contextRef="#ctx0" brushRef="#br0" timeOffset="106">28187 12693 7569,'-22'0'-282,"8"-2"0,0-3 1,0-5-1,2-1 470,5-6 0,5-2 0,2-2 250,0 0 1,0 6-176,0 1 1,0 12-119,0 2 0,2 9 1,3 15-1,2 4 74,-2 8 0,-3 6 0,-2 8 0,0 7 0,0 4-10,0 3 0,0 0 0,0-3 0,2-2 0,3-7-40,2-7 1,3 0-1,-6-17 1,3-2-146,-2-2 0,5-10 1,-1-2-116,3-3 1,0-4-1,4-12 1,-4-10 0,-3-9-92,-4-9 0,5-8 1,-3-9-1,-3-9 48,-1-8 1,4-9-1,2 5 1,1-2 0,2-3-161,-1 2 1,-3 5-1,3 17 1,1 9 703,0 7 0,-7 19 97,2-2 0,-5 16 0,-2 5-293,0 12 0,-7 9 0,0 5 0,2 3 1,3-1 8,2 3 1,0-8 0,2 3 0,5-7-404,8-5 1,3-2-1,6 2 1,2-6-129,2-6 1,17-2-1,-2 0 1,2-2 0,2-6 37,3-6 1,-5 5 0,2 2 0,-7 4 0,-7 3 289,-2 0 0,-12 12 0,-12 9 0,-5 13 442,-2 6 0,0 2 0,-2 1 0,-5-3 13,-7-5 1,-3 5 0,1-6 0,4-1 0,2-5-696,6-4 1,4-3-1,7-2 1,9-5-253,10-7 0,17-5 1,16-4-1,9-7 472,10-13 0,5 1 0,2-10 0</inkml:trace>
  <inkml:trace contextRef="#ctx0" brushRef="#br0" timeOffset="107">29484 12969 10176,'22'0'315,"-1"0"0,3 0 1,4 0-1,10 0-239,9 0 0,3-7 0,11 0 1,5 0-1,1 0-91,-1 0 1,-5-7 0,-2 7 0,-2 2-266,2 3 1,-14 2 0,-5 0-1,-7 0-605,-7 0 1,-4 2 0,-11 5 884,-11 7 0,-19 5 0,-14 2 0</inkml:trace>
  <inkml:trace contextRef="#ctx0" brushRef="#br0" timeOffset="108">29697 12565 6671,'-14'3'152,"0"1"1,-3 6 238,-2 2 1,-2-5 0,0 7 0,0 2 0,-1 1-182,1-3 1,0 12 0,-1-2 0,-1 4 0,-3 5 34,-3 0 1,-6 3-1,7 6 1,2 1-28,2-1 1,3-2 0,2-4 0,5-8-153,7-4 1,4-3-1,6 0 1,4-2-1,9-5-240,10-6 1,7 1 0,10-2 0,2-2-151,4-3 1,-1-2 0,6 3 0,-2 1 0,-5 6 323,-2 2 0,-12 11 0,-2 10 0</inkml:trace>
  <inkml:trace contextRef="#ctx0" brushRef="#br0" timeOffset="109">31080 12395 6651,'0'-14'316,"-2"0"-61,-6-3 1,4 1-241,-10 2 0,9 7 11,-2 14 1,4 4 0,3 11 0,0-1 109,0 0 0,0 10 1,0 4-1,0 8 1,0 7 15,0 6 0,7 6 0,1 1 0,-4-1-81,-1-5 1,-3 2 0,0-7 0,0 0 0,0 0 11,0-5 0,0-2 0,0-5 1,0-2 2,0-3 0,-7-9 1,-1 2-1,4-4 328,1-3-378,-6-9 0,7-12 0,-6-14 0,8-7-154,8-8 1,1-1 0,8-11 0,-3 1 0,2-5 12,3 1 1,2-1-1,3 2 1,2-2 0,5 0 103,2 3 0,-5-5 0,8 13 0,-1 1 40,-2 5 0,-2 4 0,-7 3 0,2 2 0,0 3-20,-7 2-294,2 9 1,-19-2 0,5 14 0,-9 9-94,-12 10 1,0 0-1,-15 7 1,3 0 160,-2 1 0,2-6 0,-7 5 1,2 0-1,5-2 265,2-1 0,3-1 1,0-8-1,0 0 638,-1 1 1,10-8-1,5 0-225,5 2 1,14-6 0,7-3-1,9-5-211,5-2 1,10 0 0,9 0 0,0 0 0,2 0-332,0 0 0,1 0 0,2 0 0,-8 0 1,-4 0-639,-2 0 1,-10 0-1,-5 0 1,-2 0 708,2 0 0,-4 10 0,7 2 0</inkml:trace>
  <inkml:trace contextRef="#ctx0" brushRef="#br0" timeOffset="110">32058 12948 9430,'22'-2'205,"-1"-3"1,3-4 0,2-1 0,4-2-293,3 0 0,-4 8 0,6-6 0,1 3 0,-1 0-299,1 2 0,-10 3 0,2 2 0,-4 0-581,-3 0 0,0 7 967,0 0 0,1 10 0,-1-5 0</inkml:trace>
  <inkml:trace contextRef="#ctx0" brushRef="#br0" timeOffset="111">32250 12544 7569,'12'2'230,"-5"6"0,-5 3-12,-2 11 0,0 6 1,0 3-1,-2 2-57,-5 5 1,2 4-1,-7 5 1,0 3 0,3-5-113,-1-7 1,1-1 0,4-6 0,-2 0-913,2 0 0,3-3 863,2-7 0,10 0 0,1 1 0</inkml:trace>
  <inkml:trace contextRef="#ctx0" brushRef="#br0" timeOffset="112">32378 12565 7741,'-22'-9'51,"1"-3"0,0-7 0,-1 3 0,1 4-134,0 2 0,-10-4 0,-2 7 1,-2 2 402,-1 3 1,1 2 0,-8 2 0,3 8 0,2 9-4,3 7 0,9 12 0,-3-3 1,8 5-98,7 3 1,4-1-1,10 1 1,5-1-1,9 1-50,15-1 0,11-2 1,10-4-1,9-10-164,9-10 1,1 1 0,6-10 0,-1-5 0,-8-4-269,-7-5 1,-7-17 0,-12 3-1,-7-5 65,-12-5 0,-2 1 0,-14-8 0,-10 0 0,-16-4-8,-19-6 0,-10 6 1,-9 6-1,2 1 110,-2 2 0,0 4 0,3 15 1,8 7-217,10 5 0,8 2 0,11 2 0,5 5 0,11 7-1205,15 5 1516,2 3 0,26 8 0,-6 3 0</inkml:trace>
  <inkml:trace contextRef="#ctx0" brushRef="#br0" timeOffset="113">32952 12438 7569,'-21'-7'0,"-1"0"1,1 2 743,0 3 0,0 2 17,-1 0 1,10 2-510,5 5 1,5 5 0,2 9-1,2 0-44,5 1 1,5 1 0,10 3 0,-1 3-144,0-3 1,10 4 0,4-1 0,5-1 0,3 0-131,0 1 1,1-1-1,4-7 1,1 0-319,-1 1 1,-6-1 0,-6 0 0,-6 1 0,-4-1-536,-4 0 0,1-7 0,-13 0 918,2 3 0,-8 2 0,6 2 0</inkml:trace>
  <inkml:trace contextRef="#ctx0" brushRef="#br0" timeOffset="114">33484 12246 6078,'0'-14'1637,"-3"2"-183,-4 3-1319,-5 2 1,-9 16-1,0 8 1,-3 9 160,-4 9 0,-5 8 0,-10 6 0,1 8 1,-3 5 91,-5 1 0,5 1 1,-4 0-1,6-3-272,8-4 0,-3 2 0,12-12 0,7-4 0,9-8-2374,8-4 2258,2-3 0,28-6 0,8-1 0</inkml:trace>
  <inkml:trace contextRef="#ctx0" brushRef="#br0" timeOffset="115">27974 14288 7569,'2'-15'508,"3"1"1,5 0-72,1 2 0,-4-4-114,8 9 1,-4 2 0,4 14 0,-8 13 0,-5 11 0,-2 9 0,0 5 0,0 8-112,0 6 1,0-4 0,0 9-1,0-9 1,0-5-68,0-5 0,0 2 0,0-4 1,0-7-231,0-5 1,0-4 0,2-11 0,6-3-3,6-8 1,-2-14-1,-1-8 1,-1-6 0,-5-7-237,-3-8 0,-2-4 1,0-2-1,0-3 1,0-2 24,0-3 1,2-7-1,3 8 1,2 1 326,-2 4 0,4 8 0,1 3 674,2 2-517,-8 3 1,8 16-1,-7 7 117,2 10 1,2 9 0,-4 12 0,2 3-27,-2-3 1,-3-3 0,-2-1 0,3-1 0,1 0-244,3 0 1,10-9-1,-3-5 1,5-4-148,2-3 1,1-3 0,-1-4 0,3-9 0,2-8-148,2-4 1,7-8 0,-4 8-1,0 0 202,0-3 0,-5 14 1,-10-2 469,-2 8 0,-9 8 1,2 17-1,-4 15 152,-3 9 0,-8-3 0,1 0 0,3 3-260,1 2 0,3 1 0,0-6 1,0-7-430,0-4 1,10-3-1,4-2 1,7-2-1,5-6-812,3-1 0,1-3 1,-4-5-1,3 3 1,-3 2 936,-3-2 0,-1 7 0,-1 0 0</inkml:trace>
  <inkml:trace contextRef="#ctx0" brushRef="#br0" timeOffset="116">29165 13798 7569,'0'-21'1387,"-2"9"-1080,-5 5 1,-3 7-1,-8 10 1,-1 11-1,-7 14 1,-5 10 41,-7 5 1,-2 9-1,0-5 1,4 1-511,8-6 1,7-6 0,6-5 0,8-5-1,7-3-2667,7-4 2828,15-11 0,20-15 0,13-12 0</inkml:trace>
  <inkml:trace contextRef="#ctx0" brushRef="#br0" timeOffset="117">29463 14606 8488,'-12'-2'1395,"5"-5"-913,5-7 0,11 4 0,6 1 1,3 2-1,6-3-187,4-1 0,8 6 1,11-5-1,5 3-314,3 0 0,1 0 1,6 5-1,-3-3 0,-2-2-39,2 2 1,-7 3 0,-3 2-1,-4 0 1,-5 0-1440,-4 0 1,-5 0 1496,-10 0 0,0 9 0,0 3 0</inkml:trace>
  <inkml:trace contextRef="#ctx0" brushRef="#br0" timeOffset="118">29612 14181 7569,'21'0'-636,"-11"0"1029,-10 0 0,-10 3 0,-13 4 0,-3 7-43,-3 5 1,-8 4 0,1 6-1,-4 6 521,-3 5-702,1 3 0,-1-1 0,3 1 0,5-3 0,6-2 171,6-3 1,11-9-1,5 5 1,4-3-249,3 1 1,10-3 0,6-10-1,10-4 1,12-3-333,9-4 0,8-2 0,9-3 0,-3 0 0,-2 0-201,-2 0 1,-3 0 0,1 0 0,-10 0-307,-8 0 1,-11 9 0,0 5 746,-9 5 0,2 2 0,-7 1 0</inkml:trace>
  <inkml:trace contextRef="#ctx0" brushRef="#br0" timeOffset="119">30825 14288 8824,'-22'0'305,"1"0"-115,0 0 1,9 9-1,3 5 1,1 5 161,1 2 1,0 8 0,7 1 0,0 6 0,0 6-35,0 6 0,7 4 0,0-3 1,-2 5-120,-2 1 1,4 4 0,0-10 0,-3-1 0,1-3-70,2-3 0,-4-2 1,6-4-1,-2-8 1,0-4-288,-2-3 0,4-7 1,1-2-234,2-3 0,-5-4 1,7-10-1,3-4-30,1-3 0,4-9 0,-1-10 1,3-2-1,4-5 46,7-2 0,1-5 0,2-2 0,2-3 1,-2 3 138,2 2 0,-2 5 1,-3 5-1,-6 6 410,-6 6 0,-4 1 0,-2 1 1114,-3 0-989,0 0 1,-7 11-239,-14 10 1,-7 10-1,-22 13 1,-4 6 0,-7 6-298,-10 5 1,3 3-1,-1-3 1,6-5 348,9-6 1,-1-6 0,15-1 0,5-1 367,5 0 1,13-2 0,3-2 0,14-6 0,15-1-82,13-6 1,3-1-1,10-3 1,-1 0-498,0 0 1,1 0 0,4 0 0,-5 0-460,-2 0 0,-2 0 0,-10 0 0,-2 0 0,-5 0 555,-2 0 0,-3-10 0,-7-1 0</inkml:trace>
  <inkml:trace contextRef="#ctx0" brushRef="#br0" timeOffset="120">31931 13947 7569,'0'-21'602,"0"0"0,0 0-154,0-1 0,-3 13 0,-4 11 0,-7 15-154,-5 9 0,-9 19 1,-3-3-1,-2 3-295,-5 0 0,-2-3 1,0 1-1,4-1 1,10-1-1004,10-6 1,6-4 1003,10-10 0,19 0 0,5 1 0</inkml:trace>
  <inkml:trace contextRef="#ctx0" brushRef="#br0" timeOffset="121">32080 14628 7569,'-10'-7'980,"10"0"1,12-1 0,7 1-758,2 0 0,8 0 1,1 5-1,3-3 1,5-2-259,2 2 0,3 3 0,-3 2 0,-2 0 0,-5 0-223,-2 0 1,4 0-1,-6 0 1,-3 0 0,-3 0 257,-1 0 0,-1-10 0,0-1 0</inkml:trace>
  <inkml:trace contextRef="#ctx0" brushRef="#br0" timeOffset="122">32399 14309 7964,'-10'12'460,"-1"-1"1,-11-4-346,1 8 1,7 4 0,0 2-1,-1 0 1,4 3 482,4 4 0,-3-4 0,3 6 0,2-1-627,3-1 0,2 0 0,0-6 0,0-1 0,0 0-1335,0 0 0,9-6 1364,6-1 0,13-9 0,5 4 0</inkml:trace>
  <inkml:trace contextRef="#ctx0" brushRef="#br0" timeOffset="123">32463 14224 7569,'-31'-22'0,"5"4"0,-7 1 0,2 5 0,3 3 261,-3 4 0,5 3 1,-7 4-1,0 5 476,0 7 1,4 15 0,-4 6-1,3 5 1,6 5-341,7 5 1,8 4 0,9 10 0,2 0 0,8-3-38,11-4 0,12 2 0,14-12 0,8-7-378,6-9 0,1-10 0,13-7 0,-1-7-370,-6-4 0,-4-6 0,-7-6 1,-8-10-1,-6-9-108,-8-5 0,-6-3 1,-15-6-1,-7-1 250,-5 1 1,-21-8 0,-11-2 0,-15-2-1,-12-3 84,-4 3 0,-1 4 0,3 15 0,5 9-103,2 9 1,4 8 0,13 9 264,7 0 0,32 19 0,10 4 0</inkml:trace>
  <inkml:trace contextRef="#ctx0" brushRef="#br0" timeOffset="124">32931 14330 7569,'-31'0'3947,"7"-7"-3923,-4 0 0,16 0 1,12 7 419,12 0 1,9 9-1,5 5 1,5 5-1,0 3-60,-1-1 1,8 7 0,-2 3 0,1 0 0,1 2-490,-2 0 1,-10-5-1,2 5 1,-4-2-543,-3-5 1,7-3-1,1-1 1,-1-1-1,0-2-2883,1-5 3530,9 5 0,-5-17 0,9 8 0</inkml:trace>
  <inkml:trace contextRef="#ctx0" brushRef="#br0" timeOffset="125">33399 14330 7569,'-33'-9'584,"-5"4"0,9-7-676,3 3 1,10 2 0,2 9 675,-3 5 0,-2 7 0,-2 14 0,-3 10 0,-4 10-56,-8 8 1,-4 6-1,-2 4 1,-1 2-1,1 3-726,-1-2 1,10-15-1,7-9 1,9-10-291,10-4 1,10-5-1,13-12 488,20-7 0,13-23 0,15-8 0</inkml:trace>
  <inkml:trace contextRef="#ctx0" brushRef="#br0" timeOffset="126">33696 13586 7569,'-11'-21'1039,"1"-1"-402,10 1 0,0 14-123,0 14 1,-5 17-1,-6 25 1,-13 8 0,-7 4-453,-7 3 0,1 2 0,-1 3 0,5 2 0,4-3-62,10-2 0,-2-2 0,9 0 0</inkml:trace>
  <inkml:trace contextRef="#ctx0" brushRef="#br0" timeOffset="127">27506 16265 8063,'9'21'21,"1"10"1,4 4 0,-4 8 0,-3 6 0,0 8 0,-3 7 0,-1 7 0,-3 4 0,0 3 0,0-2 0,0-3 302,0-4 0,0-13 1,2-6-1,3-8 0,2-6 1,0-10-302,3-10 1,-6 1 0,8-12-1,-2-8 14,-6-9 0,6-16 0,-3-7 0,-2-8-177,-3-6 0,-2-6 1,0-11-1,0-5 1,0-7 3,0-4 1,2-8-1,5 0 1,8 3-1,6-1 132,7 8 1,5 4-1,10 15 1,-1 4 170,1 8 1,-1 6-1,1 8 1,0 4-118,-1 0 1,-2 15-1,-4-3 1,-8 7-1,-4 7-90,-3 3 0,-9 4 1,-7 8-1,-10 11 0,-12 12 187,-9 7 1,-7 12-1,-9 5 1,-1 4 210,1 3 1,8 0 0,6 0 0,7-1-92,7 1 0,4-7 0,10-3 0,5-2 0,9-5-61,14-2 1,10-12-1,7-4 1,5-8-301,7-7 0,4-4 1,5-13-1,0-4 0,3-7-327,0-5 0,-10-12 0,4-4 1,-11-5 4,-7-3 1,-12 3-1,-4 2 1,-8 5 195,-7 2 0,-7 6 0,-16 10 0,-12 8 602,-12 5 1,-1 11 0,-1 8 0,-3 9 0,-2 9 326,-3 5 0,10 3 0,5-3 0,7-2-659,7-3 0,4-2 0,12 5 0,6-5 0,10-2-855,15-5 0,12-12 0,22-7 0,4-4 805,7-3 0,4-10 0,3-2 0</inkml:trace>
  <inkml:trace contextRef="#ctx0" brushRef="#br0" timeOffset="128">29378 15946 7569,'-42'-21'98,"8"14"0,8 11 0,8 18 118,3 8 1,1 3 0,-5 7 0,3 1 122,2 3 0,9 6 0,-2 0 0,7 6 0,7 6-365,7 2 1,5-10 0,2-4 0,0-6-1,1-3-389,-1-6 1,0-4 0,1-12 0,-1-5-316,0-7 1,-7-5 729,0-2 0,-9 0 0,5 0 0</inkml:trace>
  <inkml:trace contextRef="#ctx0" brushRef="#br0" timeOffset="129">28889 16605 10499,'40'-21'-297,"12"-1"0,14 1-8,12 0 1,14-7 0,8-1 0,4 3 304,2 3 0,0 1 0,1 1 0</inkml:trace>
  <inkml:trace contextRef="#ctx0" brushRef="#br0" timeOffset="130">30569 15882 7569,'7'-21'12,"1"0"338,-4-1 1,1-1 0,0-3 0,2-3 0,-2 3 395,-3 3 1,-12 16 0,-4 11-1,-5 18-455,-2 8 0,0 13 1,2 11-1,2 5 1,6 7-109,1 1 1,-4 8-1,7 3 1,2 5-1,3-1-155,2-4 0,7-2 0,2-7 1,3-1-346,5-7 1,9-6 0,2-13 0,0 1 0,1-3-843,-1-5 0,8-4 1,-6-12 1158,3-5 0,-7-4 0,5-10 0</inkml:trace>
  <inkml:trace contextRef="#ctx0" brushRef="#br0" timeOffset="131">30910 16180 7569,'-12'0'1775,"-7"0"1,10 2-1271,4 5 1,7 12 0,22 12-1,2 2 1,5 5-360,2 2 1,0 2-1,5 1 1,-5-1-1,0 1-445,0-1 1,-7 1-1,2-1 1,-4 1-862,-3 0 1,0-8 0,1-2 1159,-1-2 0,0 7 0,0-5 0</inkml:trace>
  <inkml:trace contextRef="#ctx0" brushRef="#br0" timeOffset="132">31293 16010 7569,'-22'7'1350,"3"5"0,3 4-813,2 8 0,0 11 1,-10 3-1,-2 9 1,-2 10-463,2 4 1,2 3-1,5 2 1,2 3 0,6-1-1181,1-6 0,3-8 0,7-11 1105,0-1 0,19-9 0,5-2 0</inkml:trace>
  <inkml:trace contextRef="#ctx0" brushRef="#br0" timeOffset="133">31612 16690 7569,'0'14'2685,"2"0"-2214,5 3 0,-4-5 1,4 2-1,-5 2 0,-2 6-297,0 6 0,0 5 1,0 10-1,0-1-511,0 1 1,-2 9-1,-3 2 1,-5 0-1,1-6-3267,0-11 3604,1-6 0,8-29 0,0-4 0</inkml:trace>
  <inkml:trace contextRef="#ctx0" brushRef="#br0" timeOffset="134">31888 16116 7569,'-14'0'1582,"0"0"1,9 9-1090,-2 6 0,5 6 1,2 7-1,0 8-69,0 4 0,0 9 0,-3 3 0,-1 0-257,-3 0 0,-1 5 0,8-10 1,0-7-1,0-9-485,0-7 0,3-5 1,4-8-430,7-11 1,5-18 0,0-18 0,-3-6 386,-1-8 0,-1 3 0,5-8 1,-3 3-1,-4 3 560,-2-3 1,4 14 0,-7-2 0,-2 7 496,-3 7 0,-2 14-329,0 12 0,0 12 1,0 14-1,0 5 169,0 2-519,0 2 0,0 0 1,0-1-1,0-4-303,0-4 0,9-9 1,6-5-1,3-3 1,4-7-125,-1-6 0,3-18 0,2-11 0,2-2 144,-2-1 1,-2 11-1,-3-1 1,0 7 809,0 4 1,-2 13 0,-4 2 163,-8 12 1,-5 9 0,-2 5 0,0 5 0,0 0-302,0-1 0,0 6 0,0-8 0,0-2-110,0-2 0,2-3-298,5 0 0,5-9 0,10-3 0</inkml:trace>
  <inkml:trace contextRef="#ctx0" brushRef="#br0" timeOffset="135">32484 15712 7569,'-10'-12'6277,"27"22"-5923,-12 13 0,33 20 0,-8 2 0,1 4-344,0 8 1,4 4 0,-6 6-1,-3 1 1,-3 5-945,-2 3 0,-6 2 0,-4 5 0,1-6 934,0-6 0,-7-5 0,4-2 0</inkml:trace>
  <inkml:trace contextRef="#ctx0" brushRef="#br0" timeOffset="136">32994 16818 9445,'15'0'879,"-4"2"1,1 5 0,-2 7 0,2 5-176,-1 2 0,-6 3 0,2 4 1,-4 8-803,-3 4 1,0 12 0,-3 5 0,-2 2 0,-4 0-1476,-3-3 1,5-8 1572,-7 1 0,0-4 0,-8-2 0</inkml:trace>
  <inkml:trace contextRef="#ctx0" brushRef="#br0" timeOffset="137">31165 17859 7569,'-7'-28'906,"0"0"313,2 2 1,3 2-627,2 3 1,2 9-1,8 7 1,8 10-210,8 9 0,5 15 1,-2 6-1,4 7-201,0 8 1,5-3-1,-8 8 1,1-1 0,0-2-549,-5 0 1,-3-2 0,1-8-1,2 1 1,2-3-1201,-2-5 0,-4-4 1565,-8-10 0,5-9 0,-7-3 0</inkml:trace>
  <inkml:trace contextRef="#ctx0" brushRef="#br0" timeOffset="138">31527 17732 7569,'0'-21'838,"0"-1"243,0 1 0,-3 12 0,-1 11 1078,-4 17-1893,-8 12 1,4 13 0,-9 6 0,-3 9-1,-2 10-539,-2 9 1,-1-3-1,8 3 1,2-2 0,5-5-1164,7-8 1,5-15 1435,2-6 0,19 1 0,4-10 0</inkml:trace>
  <inkml:trace contextRef="#ctx0" brushRef="#br0" timeOffset="139">31931 18306 7569,'0'14'2294,"0"0"0,0 0-2019,0 8 0,0 1 0,0 6 0,0 6 0,0 5-123,0 3 1,0 2 0,0 2 0,0 2-1000,0-1 0,0-3 0,0-5 847,0-5 0,0-4 0,0-10 0</inkml:trace>
  <inkml:trace contextRef="#ctx0" brushRef="#br0" timeOffset="140">32207 17689 7569,'-11'3'2660,"3"4"-2020,6 7 1,2 7 0,0 8 0,0 8 0,0 8-384,0 5 0,0 9 1,0-5-1,0 3 0,0-3-580,0-2 1,0-5-1,0-9 1,0-5-664,0-2 1,10-14-1,1-17 692,1-12 0,0-14 0,-7-7 0,2-5 0,0-7 293,2 0 0,-6-7 0,6 0 0,1 0 0,1 0 182,1 5 1,7 2 0,-7 5 636,0 5 0,7 9-400,-5 18 1,-5 20 0,-2 26 0,-4 9-120,-3 10 0,-7 4 1,0 1-1,0-3 0,-1-5-160,1-2 1,0-5 0,7-11 0,0-8-482,0-4 0,3-12 1,4-5-1,7-10 1,5-11-243,2-14 0,0-17 1,3-7-1,2 0 0,2 0 114,-2 5 1,-2 9 0,-3 7 0,-2 5 787,-5 7 0,-2 12 0,-7 3 1,2 8-1,-2 13 450,-3 9 1,-2 0 0,-2 9-1,-3 3-857,-2 2 0,0 0 0,7-2 0,0-5 1,0-2-1790,0-5 1878,0-12 0,9-4 0,3-10 0</inkml:trace>
  <inkml:trace contextRef="#ctx0" brushRef="#br0" timeOffset="141">32739 17349 7569,'-21'-12'2556,"9"3"0,-4 18-2399,8 5 1,1 8 0,7 6 0,0 10-661,0 9 1,0-2 0,3 5 0,1-5 0,6-5 502,2-5 0,2-4 0,7-10 0</inkml:trace>
  <inkml:trace contextRef="#ctx0" brushRef="#br0" timeOffset="142">31059 17413 7569,'-31'0'841,"0"2"0,-7 5 1,5 10-1,0 9-357,0 9 1,-2 20 0,-6 13 0,6 17-1,4 10-307,1 6 0,15 10 0,1 5 0,9 0-917,5 0 1,19-8 0,12-13 739,14-10 0,19-14 0,11 2 0</inkml:trace>
  <inkml:trace contextRef="#ctx0" brushRef="#br0" timeOffset="143">33037 17562 7569,'-21'0'2203,"-1"0"-987,1 0 0,12 9 1,9 8-1,14 6-678,12 6 1,0 16 0,9-1 0,1 11-295,-3 11 0,2 7 0,-13 12 0,-11 3 0,-6-1-369,-5-2 0,0 12 0,0-14 1,0-3-3471,0-7 3595,-9-16 0,-3-5 0,-9-10 0</inkml:trace>
  <inkml:trace contextRef="#ctx0" brushRef="#br0" timeOffset="144">31761 17562 6486,'-10'0'-632,"8"-3"623,7-4 1,4 5 8,-2-5 0,-5 4 227,8 3 37,-10 0 1,0-2-63,0-5 0,7 2-97,0-9 1,3 9 0,-6-4 149,3-1 1,0 6 690,-7-10-699,0 9-132,0-5 0,0 13 0,0 4-181,0 7 0,0 5 0,-2 0 0,-3-3 0,-4-1 169,-3 1 0,0 3 1,-4 0 68,2-5 1,6 3-1,-3-8-28,1 3 0,1-7-392,2 2 1,7-7 80,0-7 1,2-5 0,12-9 0,0-1 107,-2 1 0,7 0 0,-5-1 0,5 1 0,0 0 55,-5 0 0,3-1 1,-8 4-1,1 1 1,-1 3 401,-4-3 1,0 8-1,-1-1 754,3 1-799,1 7-324,-8-8 1,-3 12 0,-2 6-1,-4 6 76,-3 5 0,5 2 0,-5 3 1,0 2-1,1 4-178,-6 3 1,5-7-1,-2 5 1,0-3 149,2 1 0,-7-1 0,7-7-794,1 1 700,1-11 17,20-1 0,11-29 0,12-5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2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14678 12331 7569,'0'-21'167,"-9"12"1,-3 9-1,-2 12 1,2 6 0,0 6-1,3 4 1,-3 10 0,0 7-1,-2 9 1,0 8 326,0 11 0,2 10 0,-5 9 0,3 7 0,0 5 0,2 2-236,5 1 1,5 6 0,2 3 0,2 0 0,3 2-130,2 0 1,9 0 0,-9-58-1,1 0 1,10 54 0,4-8 21,-1-7 0,-2 3 0,-3-10 0,-1-2-84,1-3 0,-4-14 1,2-9-1,0-12 1,1-7 47,-1-2 0,-7-10 0,5-5 1,-1-4-354,1-3 0,-5-7 115,8 0 1,-11-7-1,6 5 30,-1-2 1,-6 6 53,4-2 1,4-4 88,4-3 1,4-5 0,2-2-69,0 0 1,0 0 0,1 0 0,-1 0 4,0 0 0,0 0 0,1 3 0,-1 1 0,3 3 94,4-2 1,15-2 0,16-3 0,14 0-1,19 0 114,19 0 1,-46-1 0,3-1-1,2 0 1,1-1 0,4 0-1,2-1-75,4 2 0,1 0 0,3 0 0,2 1 1,9 1-1,2 0 0,0 0 0,0 0-118,1 0 0,1 0 1,6 0-1,1 0 0,-2 1 1,0 1-1,1 0 0,1 0 1,1 3-1,1 0 38,-1 0 1,-1 2 0,-3-1 0,-2 2 0,-3 2 0,-2 1 0,-3-1 0,-1-1 0,-4-1 0,-1 0-6,-1 0 1,-1-1 0,-6-5 0,0 0 0,-1 2 0,-2-1 0,-2-1 0,-1-1 47,-2 0 1,-2-2 0,-4-3-1,-2-2 1,54-8 0,-4-5-1,-8-2 180,-4 0 0,-20 0 0,1-3 0,-7-2-132,-8-2 0,-1-3 0,-4 5 0,-1-2 0,-3 2-52,-2 2 0,-10 3 1,3-1-1,-6 1-83,-1 0 1,-3 0-1,-2-1 1,-5 3-1,0 3-56,0 2 0,-7 0 0,3-8 186,-6 1 1,-9 7 0,-2 0 0,0 0-621,0 2 1,-5-7 323,7 5 0,-9-5 1,4 0-1,-2 2 1,1 3 4,-4-2 0,-1-3 1,-3-3-1,0-1 38,0-6 1,0-1 0,-3-10 0,-4-1 0,-7-6-16,-5-5 1,-2-14 0,0-12 0,-1-7 94,1-7 0,0-10 0,-1-13 0,12 52 0,-1 0 0,1 0 0,-1-1-34,0-2 0,1 0 1,3-3-1,2 1 0,0-2 1,0 0-1,2-4 0,-1-1-21,1 0 0,-1-1 1,-3 1-1,0-1 1,2 0-1,1 1 0,-2-3 1,0 0-1,-2-2 1,-1-1-9,0 0 1,-1 2-1,0 4 1,-1 3 0,1 7-1,-1 2 1,-11-50 147,1 12 1,0 8 0,-3 15 0,-2 8 0,-2 6 85,2 7 0,2 5 1,3 10-1,-3-1-167,-4 1 1,4 1-1,-4 6 1,4 7-129,3 4 0,0 5 0,0 5 0,-1 7 3,1 4 0,-7 3 1,-1 0-1,1 3 0,0 4 10,-1 7 0,-9 5 0,3 2 0,-5 0 78,-3 1 0,1-1 1,-3 0-1,-5 1 1,-4-1 111,-1 0 0,-13-9 1,4-3-1,-5-2-105,-4 1 0,-12-1 1,-17-7-1,-9 0 0,-9-3 29,58 0 1,-1-1-1,-4 2 1,-1-1-1,-4-3 1,0-2-1,-7 1 1,-1 0 32,-1 1 0,-1 0 1,-7-2-1,-1 0 1,-2 3-1,-1 3 1,1-1-1,0 1 1,-1 0-1,-1-1-3,-1-1 0,-1 1 1,-3 2-1,1 0 1,4-3-1,-1 1 1,3 1-1,0 1 34,3 1 0,1 0 0,1 1 0,1 1 0,2 0 0,0 0 0,3 2 0,2-1 0,4 0 0,3-1 31,6 0 1,2-1-1,-54-1 1,16 2-1,8 3 27,9 2 0,21 0 1,2-7-1,8 0 0,7 0-6,2 0 0,9 7 0,3 0 0,2 0-181,5 3 0,-4-8 0,-1 7 0,0-2 1,-2 1-96,0-4 1,5 6 0,-5-3 0,2 0 105,5 2 1,-5-4 0,3 7 0,2 0 0,2-1 74,3 6 1,0 0 0,-1-1 0,1-2 681,0 3-573,0 2 1,2 2-1,2 0 1,3 0 5,-3 1 1,1-8-1,-1 0 1,3 0 0,0 0-20,2 1 1,0-4-1,8 6 1,-6-3-3,-2 3 0,8 2 1,-4 2-1,6 2 0,0 6 16,-5 6 0,4 5 0,-4 8 0,5 6 0,2 10 60,0 2 0,0 9 0,2 3 0,3 7 47,2 8 1,7-6 0,-4 10 0,1 2 678,6 7-772,2-4 0,2 2 1,0-10-1,1-1-350,-1-8 0,-7-7 1,-2 0-1,0-8 0,-3-6-298,1-7 0,-3 2 1,-10-9-1,-1-3-205,-3-2 1,0-12 751,7-5 0,0-4 0,0-3 0</inkml:trace>
  <inkml:trace contextRef="#ctx0" brushRef="#br0" timeOffset="1">16955 12884 7569,'2'-19'1455,"5"5"1,-2 17-998,9 18 1,-9 10 0,2 13-1,-5 6-131,-2 7 0,0 4 0,0 3 1,0 0-1,0-1-323,0 1 1,7-7 0,3 0 0,2-1-118,4-1 1,3-3 0,5-10 0,4-2-1,7-7-2214,6-11 0,1-3 2327,1-12 0,-1-10 0,1-9 0</inkml:trace>
  <inkml:trace contextRef="#ctx0" brushRef="#br0" timeOffset="2">17082 13139 7569,'0'-30'685,"0"-1"0,0-4 0,3 9-438,4 9 1,12-2-1,11 5 1,3-5-1,8-2-226,6 0 1,0 2 0,10 2 0,0 5-903,-3 3 0,5 2 0,-9 7 881,-3 0 0,-12 9 0,-4 3 0</inkml:trace>
  <inkml:trace contextRef="#ctx0" brushRef="#br0" timeOffset="3">17040 13480 7569,'-22'11'1855,"1"8"-1696,9-26 1,19 5 0,19-17 0,12 2-345,14 3 1,7 2 0,8-4 0,3 4-1,8 3-2329,5 4 2514,-17 3 0,5-8 0,-16-2 0</inkml:trace>
  <inkml:trace contextRef="#ctx0" brushRef="#br0" timeOffset="4">17252 13798 7569,'-33'12'2144,"5"7"-1960,14-5 1,9-4 0,19-3 0,15-5 0,13-2 13,15 0 0,0 0 1,14-2-1,-3-3 0,3-4-1740,7-3 1,-2 7 1541,2-2 0,-10 5 0,5 2 0</inkml:trace>
  <inkml:trace contextRef="#ctx0" brushRef="#br0" timeOffset="5">16912 11353 7569,'-12'10'373,"5"4"0,17 12 0,9 5 0,11 2 0,8 2 0,7 1 0,0-1 0,2 3 0,3 2 0,7 0 0,2-2 108,-3-2 1,-1-18 0,-8 4 0,0-6 0,-4-4-385,-5-5 1,-5-5-1,2-4 1,-6-7-1,-6-13 36,-2-11 1,-6-9-1,-1-8 1,0-7 0,0-4-225,0-3 0,-9 1 1,5 1-1,-3 5-211,0 8 0,2 6 1,-4 8-1,2 6 1,0 6-986,3 2 1,-6 9 0,10 5 1286,3 4 0,2 13 0,2 2 0</inkml:trace>
  <inkml:trace contextRef="#ctx0" brushRef="#br0" timeOffset="6">17210 9376 7569,'-19'-21'434,"5"0"0,4 6 0,13 4 0,4 1 0,7 10 0,5 12 0,2 16 339,0 10 1,-2 14 0,-4 7 0,-8 10 553,-5 9-1142,-2 4 1,0 13-1,0 4 1,0 5-176,0 2 1,0-2 0,2-2 0,5-5 0,8-3-336,4-4 1,4-12-1,3-7 1,5-5-1372,2-2 1,2-10 1695,8-4 0,0-15 0,-1-4 0</inkml:trace>
  <inkml:trace contextRef="#ctx0" brushRef="#br0" timeOffset="7">16678 8568 7569,'0'-21'723,"0"4"0,0 10-452,0 14 0,0 19 0,0 10 0,0 4 0,0 3 0,0-1-7,0 1 1,7 1 0,0 1 0,0 0-274,3-5 0,-5-9 1,6 2-1,1-2 0,0-7-108,5-8 0,-6-6 0,4-10 1,1 0 74,3 0 1,-5-12 0,0-7-1,3-10 1,-1-6-308,-1-10 1,4-7-1,-5-12 1,2 1 87,-2-1 0,5 0 1,-7 3-1,2 4 1,1 7 209,1 5 1,-6 12 45,-3 5 0,-5 16 1,-2 15-1,-2 13 560,-5 10 1,-3 12 0,-6-3-1,4 3-258,2-2 0,3-6 0,10-8 0,4-4 1,9-3-303,10-8 0,10-5 1,13-4-1,13-8-145,13-11 0,-4-7 0,12-8 0,-7 8 0,-10 4-478,-7 3 1,-7 9 0,-12 5 0,-4 5 831,-8 2 0,-7 11 0,-7 11 0,-7 11 0,-4 7 160,-3 3 0,0 1 1,0 4-1,2-1-188,5-7 1,15 7-1,15-9-176,11 0 0,6 0 0,10 4 0</inkml:trace>
  <inkml:trace contextRef="#ctx0" brushRef="#br0" timeOffset="8">11062 13246 7569,'-12'0'153,"7"0"1,20 2 0,13 3 0,10 2 0,7-2 0,7-3 0,16 0 243,22 5 0,19-4 0,-43 0 1,3 1-1,3-2 0,2-2 1,4 0-1,2 0 0,8 0 1,2 0-128,6 0 1,2 0 0,0-1 0,2 0 0,9-1-1,2-1 1,-3-1 0,-1-1-367,0-2 0,-1 2 0,-8 2 1,-2 1-1,-5-2 0,0-1 1,-8 1-1,-1 1-42,-6-1 1,-3 1 0,-8-1 0,-2 0 0,41 4 0,-17 0 0,-18 0-556,-17 0 1,-12 3-1,-21 4 1,-8 5-1890,-11 0 2629,-18 6 1,-34 4-1,-15 11 1</inkml:trace>
  <inkml:trace contextRef="#ctx0" brushRef="#br0" timeOffset="9">9530 12948 7569,'-9'-31'112,"-3"8"0,-7-6 134,5 6 1,7 13-1,14 10 1,7 14 250,5 12 1,5 0-1,4 12 1,8 5 0,4 6-255,2 6 1,1-8 0,-3 3 0,-2-8-341,-3-6 0,-2 1 1,5-8-1,-5-3 1,-2-3-139,-5-1 0,-2-11 0,-3-4 0,0-4-177,0-3 0,1-10 0,-1-6 0,0-10 1,1-10 76,-1-4 0,0-12 0,-2-2 0,-5-5 384,-7-5 0,3 5 0,-3-9 0,0 8 412,2 11 0,-6 6-173,4 8 1,-5 18 0,-4 24-1,-5 22 1,-5 16 68,0 11 1,-7 6 0,7 4 0,-2 5 143,0 7 0,9-3 0,-4 3 0,2 0-288,0-2 0,0 7 1,7-8-1,0 1 1,2-5-495,5-5 1,-2-5 0,9-2 0,5-4-197,7-3 1,-3-3 476,6-6 0,-6-10 0,-1-3 0</inkml:trace>
  <inkml:trace contextRef="#ctx0" brushRef="#br0" timeOffset="10">21230 13076 7569,'-21'-19'2950,"5"5"-2540,9 6 1,18 6 0,30 0 0,15-3 0,25-4-327,20-3 0,-39 8 1,2 1-1,7-3 1,2 0-1,3 0 0,1 0 1,4 1-1,2 1-123,0-1 0,1 0 0,2-2 1,1 0-1,-1 2 0,0 1 0,1-1 1,-1 0-150,-2 0 0,0 1 1,-7 0-1,-1 1 1,-2 2-1,-1 2 1,-6-1-1,-2 0-49,-2 0 0,-3 0 1,49 0-1,-3 0 1,-13-3-1,-13-2-96,-9-2 0,-7 0 1,-5 5-1,-5-3 1,-2-2-578,-5 2 0,-2-4 910,-2 2 0,-1-5 0,1 3 0,-1-6 0,1 6 0,0 4 0</inkml:trace>
  <inkml:trace contextRef="#ctx0" brushRef="#br0" timeOffset="11">23762 12480 7569,'-33'-9'248,"14"6"-138,19-4 0,19 5 0,16 2 0,10 0 0,10 2 0,13 5-24,13 8 0,1 4 0,15 2 1,-2 0 193,-5 0 0,-5 1 1,-7-1-1,-10 2 1,-11 3-8,-15 3 1,-11 9-1,-17-5 1,-7 2-1,-9 1 283,-12 1 1,-19 1-1,-26 0 1,-7-5-335,-5-2 0,-12 4 0,0-4 0,-4 0-403,4-1 1,-2 1 180,7-3 0,-5-4 0,-2 7 0</inkml:trace>
  <inkml:trace contextRef="#ctx0" brushRef="#br0" timeOffset="12">12679 13224 7569,'21'-56'-26,"0"-1"0,8 12 0,-3 0 0,-5 12 1,-7 7 228,-4 7 1,-3 17 0,-10 9 0,-4 19 81,-7 12 1,-5 14 0,-2 4 0,0 11-183,-1 11 0,8 2 0,0 22 0,0 9 0,7-50 0,2 3-20,1 5 0,1 1 0,1 3 0,1 1 0,0 1 0,0 1 0,-1 2 0,-1 2-45,0 5 0,-1 0 0,0 2 1,1 1-1,3 2 0,0-1 1,0-3-1,0-1 0,1-3 0,1-1-58,1-4 1,1-1-1,-3 2 1,2-2-1,4-9 1,1-2-1,-1-2 1,2-1 70,10 54 1,5-19-1,4-12 1,7-12-1,8-7-3,7-2 1,-3-10 0,10-4 0,2-5 0,5-3 72,6 1 1,8-10 0,12-2 0,5-3-96,2 0 0,9 1 1,10-6-1,-56-10 0,0 0-27,5 1 0,0 1 1,0 0-1,0 0 1,7-2-1,1-2 1,2 1-1,1 0 1,5-3-1,1-2-53,5 0 0,1-2 1,2-1-1,2-1 0,3-2 1,1-2-1,3-1 0,1-1 1,4-2-1,2-1 132,7-4 0,1-2 1,-34 4-1,0-1 1,1 0-1,1 2 1,0 0-1,0 0 1,2 0-1,1 0 1,-1 0-77,-1-1 1,0 1-1,2 0 1,4 3 0,2 0-1,0 1 1,-1 0 0,0 0-1,0 2 1,2-1-1,0 2 1,0-1 0,2 1-1,0 0 1,0 0 46,0 0 1,1 0-1,-1 0 1,-1 0 0,-2 0-1,2 0 1,2 0 0,2 0-1,-1 0 1,2 0-1,1 0 1,0 0-12,0 0 0,1 1 1,-1-2-1,-2-1 1,0 0-1,-1-1 1,-2 1-1,-1-1 0,-1 1 1,-2 0-1,-1 1 1,-1-1-1,-3 1 1,-1-1-1,0 1-205,-1-2 0,-1 1 1,-1 0-1,35 1 1,-3-1-1,-5-2 1,-3-1-1,-6 1 1,-2 1 147,-6 0 1,-2-1 0,-4-3 0,-2-1-1,-9 4 1,-2-1 0,-1-1 0,-2 0 0,-5-1-1,-1 0 215,53-5 1,-19-4-1,-12 6 1,-14-2-57,-12-4 0,-7-1 0,-12 1 1,-4 2-1,-8-1 398,-4 4 1,-5-8 0,-3 7-1,-4-2-329,-2-1 1,4 1 0,-7-7 0,0 2-1,0 3-220,0 1 1,3 1 0,-3-7 148,7 0 0,-2-1 0,-1 1 0,1 0 0,-2 0-441,-1-1 1,-2 1-1,-7 0 1,0 0 338,0-1 1,-2-6 0,-5-3-1,-7-2 1,-5-5-108,-3-2 0,-1-5 1,-3-4-1,-5-10 32,-2-10 0,5-6 0,-5-10 0,2-3 0,5-4-146,2-7 0,3-5 0,0 0 1,2 2 174,5 3 0,-5 2 0,7-2 1,-2 7-1,-1 5 43,-1 2 0,-3-1 1,0 1-1,3 0-27,1 0 0,1 0 1,-5 0-1,5 0 1,7 0-13,5 0 1,2-7 0,0 0-1,0 2 83,0 3 1,0 2 0,0 0 0,0 2 0,0 7 96,0 13 0,-3 8 1,-4 15-1,-7 5-79,-5 6 0,-2 13 0,0 4 1,-1 2-1,1 6-130,0 1 0,6 3-735,1 0 273,10 0 0,4 0-18,14 0 0,-2 0-197,2 0 0,-10 10 0,1 4 0,-10 5-2036,-9 2 2748,-5 0 0,-2 1 0,0-1 0</inkml:trace>
  <inkml:trace contextRef="#ctx0" brushRef="#br0" timeOffset="13">22209 12502 7569,'-21'-31'0,"-10"7"0,-2-4 0,0 2 0,2 2 210,0 3 1,5-10-1,-9 15 1,-1-1 0,3 1 0,5 4 0,-3 2 1,3 10-1,0 3 1,-1 4 76,1 7 1,-1 7-1,8 10 1,0 12-1,0 11-15,-1 7 0,1 3 0,2 2 0,3 5 76,1 7 1,11 2 0,-1 1 0,10-6 0,11-1-270,10-6 0,7-9 0,15-5 1,8-4-178,15-10 0,12 0 0,7-14 1,4-7-1,3-9-60,5-8 1,-3-14 0,-7-9 0,-14-12-221,-9-7 1,-15-12 0,-9-5-1,-14-7 1,-19-9 241,-15-12 0,-27 0 1,-20-7-1,-11 4 0,-8 6 71,-2 4 1,0 7-1,10 14 1,6 10-10,13 9 0,2 17 73,11 14 0,-9 14 0,5 5 0</inkml:trace>
  <inkml:trace contextRef="#ctx0" brushRef="#br0" timeOffset="14">21677 11481 7569,'3'-19'216,"1"3"1,3 1 0,-2-1 0,0-3 0,2-2 0,5-1 306,0 1 1,4 7-1,-6 2 1,-1 0 842,0 1-1048,-1 6 1,-8 7-1,-5 19 1,-7 13-126,-9 6 0,-8 14 1,1 10-1,-7 11 1,-6 8-13,-1 2 0,-8 3 0,1 1 0,4 1 1,4-7-152,6-10 0,4-7 0,1-4 0,11-6-714,7-6 0,5-8 0,7-6 0,0-8-1184,0-4 0,2-5 1868,5-5 0,5-14 0,9-12 0</inkml:trace>
  <inkml:trace contextRef="#ctx0" brushRef="#br0" timeOffset="15">21273 12098 7569,'-2'-22'273,"-5"1"943,-8 0 0,4 9 0,-1 7-981,2 10 1,1 7 0,4 11 0,-2 6 0,2 6-212,3 5 0,2 10 0,0 2 1,0 0-1,0 2 37,0 1 0,0-11 1,2 1-1,3-9-159,2-5 0,3-3 0,-3-7-94,7 0 150,5-9 1,2-2 0,0-13 0,3-6-68,4-12 1,5-12 0,12-15 0,3-4 0,4-2-146,2-5 1,-9 14 0,0 5 0,-10 4-686,-4 3 0,-10 14 939,-7-2 0,-9 14 0,5-2 0</inkml:trace>
  <inkml:trace contextRef="#ctx0" brushRef="#br0" timeOffset="16">24804 11268 7569,'0'-14'186,"0"0"337,0-2 0,0-3 0,0-3 0,0 6 0,0 9 0,0 14-146,0 9 1,-2 15 0,-5 7 0,-7 7 0,-5 7-149,-2 2 0,-10 3 0,-2 4 0,-3-2 0,1-2-54,-3 2 1,-2-5-1,-3 1 1,3-6-426,5-9 0,11-6 1,12-13-116,3 0 0,4-9 0,12-7 0,7-13-174,5-13 1,10-9-1,1-15 1,6-5 418,9-7 0,-3-6 1,8-8-1,-5-7 0,-3-5 535,1-2 1,-1 2 0,-1 5 0,-4 7 16,-1 5 0,-10 14 0,0 10 0,-7 13 1109,-5 13-1177,-9 6 1,2 15-1,-14 9-133,-8 15 1,-13 20-1,-7 13 1,-6 9 0,-1 4-219,-1 6 1,-6-1 0,-1-2 0,3-7 50,2-5 1,5-2 0,4-3 0,8-4-1111,4-8 0,5-6 0,5-8 1,7-6 1045,5-6 0,11-1 0,3-1 0</inkml:trace>
  <inkml:trace contextRef="#ctx0" brushRef="#br0" timeOffset="17">24166 11800 7182,'12'-21'-65,"5"7"0,-8-1 0,3-1 938,4-3 1,-4-2 0,2-1 118,3 1 1,-5 9 0,0 10-327,-3 14 0,-2 11 1,-9 20-1,-3 2-367,-2 4 1,-7 6-1,4 9 1,1-3-1,-1-2-191,6-2 0,1-3 1,3 3-1,3-8-282,4-4 1,5-12 0,9-4 0,0-8-1,3-7-306,4-7 1,3-7 0,9-9 0,0-13 220,5-11 0,5-16 0,-1-6 0,8-1 0,2 1 90,-2 3 1,-5 5-1,-12 12 1,-4 6-480,-8 6 0,-4 11 648,-3 5 0,-9 14 0,-3 5 0</inkml:trace>
  <inkml:trace contextRef="#ctx0" brushRef="#br0" timeOffset="18">21932 11481 7569,'-2'-21'0,"-3"0"267,-2-1 0,0 1 1,7 0 175,0-1 1,0 13 0,0 11-143,0 17 0,-7 5 0,-2 11 1,-6 3-93,-8 2 0,2 5 1,-10 5-1,0 9 0,-7 7-190,-9 5 0,2 0 0,-5-7 0,8-3 0,6-4-80,8-8 0,0-6 1,4-5-552,5-3 1,12-9 115,0 2 1,14-18 0,7-15 0,5-16 0,5-12 270,4-12 1,-2-7 0,10-14-1,-1-5 203,-2-7 1,5-2 0,-7-1 0,-1 3 0,1 0 236,-5 3 0,5 2 1,-3 11-1,-4 5 392,-8 8 0,1 6 1,-8 8-1,1 6 390,-1 6 1,-4 16-902,-12 14 0,-12 16 0,-12 27 0,-2 7 0,-5 7-42,-2 6 1,-9 8-1,-1 12 1,3 5-164,2 2 0,2-5 0,3 2 0,5-4 0,6-10-345,6-4 0,4-8 1,5-11-1,4-7-274,1-5 1,6-10 0,-4-2-956,5-2 1683,2-12 0,9-19 0,3-12 0</inkml:trace>
  <inkml:trace contextRef="#ctx0" brushRef="#br0" timeOffset="19">21252 11906 7569,'0'-14'716,"-3"2"1716,-4 3-2191,5 2 0,-8 9 0,10 5 0,0 10 0,0 6-97,0 6 0,0 8 1,0 1-1,0 7-161,0 5 1,0-1 0,0-6-1,0-1-81,0 1 0,3-1 0,2-1 0,2-4 1,0-3-69,2-4 0,-4-4 0,7-9 0,0-3 23,-1 2 1,-4-6 0,8-3 0,1-5 142,3-2 1,9-2 0,3-7-1,2-10 10,5-7 0,9-12 1,5 2-1,0-1 1,0-1-37,-4 2 0,-3 10 0,-5-2 0,-2 4 9,-3 3 0,-16 2 0,0 3 0,-5 2 958,-2-3-692,-7 8 0,-5-1 0,-15 10-20,-4 0-160,-2 10 1,0 1 0,-3 13 0,-2 2-177,-2 2 0,0 3 1,4-5-1,-2 5 1,-5 2 102,-2 5 1,-2-5 0,-6 0 0,4-3 125,1-4 0,8-2 1,-5-3-1,2 1-52,5-1 1,2-7 0,3-2-68,0-3 1,7-2-140,-1-7 1,11-2 0,-3-5 49,4-7 0,3-12 0,0-3 0,0 1 113,0-3 0,0-2 0,0-9 0,0-1 0,-2 1 14,-5-1 1,4-4 0,-4 0-1,3 4 91,-3 3 1,4-2 0,-6 16 0,2 4 386,0 6 1,-3 4-500,3-2 0,-2 7 1,-6 14-1,6 7 0,2 7-104,0 8 1,0 1 0,7 10 0,0 1-1,2 3-83,5 1 0,-2 3 0,7-1 0,-1 2 56,1-1 1,-5-6 0,5-4-1,0-5 3,0-2 0,-5-3 1,7-7-1,3-2 45,2-5 1,4-4-1,6-12 1,6-6 0,8-8 9,6-10 1,6-14 0,8-12 0,-1 0 55,-5 0 1,2 2-1,-10 8 1,-1 2 4,-4 4 650,-10 15 0,-4 2 1874,-8 5-2028,-11 4 0,-4 8 0,-11 11-862,-3 3 0,-8-5-1031,8 8 1,-7-8 751,7 7 1,-9-9-1,1 4 1,-4-2 166,-2 0 0,-7 7 0,-1-7 0,3 0 470,3 3 0,-8-8 0,-2 8 0</inkml:trace>
  <inkml:trace contextRef="#ctx0" brushRef="#br0" timeOffset="20">22018 11332 7569,'0'-21'199,"0"0"1,-3 2 0,-2 2 622,-2 3 1,-2 9 0,2 1-489,-7 8 0,2 13 1,-5 18-1,-4 15 1,-7 11-179,-5 10 0,-3 5 0,-9 14 0,-2 6 0,-5 8-16,-2-2 1,4 4 0,-4-9 0,2 2-10,4 1 1,3-20 0,5 0-1,5-9 165,6-7-544,15-5 1,-2-19 0,9-4-1,2-8-309,2-5 1,3-8-1,3-4 1,4-3 135,7-11 0,5-9 0,5-16 0,2-10 116,2-9 1,0 0-1,-4-10 1,0-2 22,-3-2 1,5 4-1,-12 0 1,3-2-1,-1 0 154,-2 2 1,-9 5 0,5 10 0,-3 2 0,2 2 171,3 2 1,-7 10-1,4-2 771,1 5 661,-8 11-1004,7 2 0,-11 20 0,-5 6 0,-7 10-187,-5 10 1,-5 6 0,-2 5 0,-5 5 0,-2 0-92,-4 0 0,6-2 0,2-8 0,6-1-242,2-6 1,2-4 0,4-10-1,8 0-587,5 1 1,4-13-1,8-11 460,11-17 0,10-14 0,11-17 0,1-7 1,-1-6 126,1-8 1,0-5 0,-1-9 0,1-2 197,-1-5 1,1-5 0,-1-10 0,1 3 765,-1 5-743,-9-5 0,5 29 0,-9 4 0,-6 19 487,-6 14 0,-3 10-422,-14 14 0,-9 32 1,-25 27-1,-10 19-184,-8 14 0,-3 14 1,-4 7-1,5 3-297,2-3 1,-5 5 0,10-7 0,4 0 0,8-5-200,4-5 1,5-11-1,9-8 1,6-8-1,1-11-146,5-4 1,3-12-1,2-5 1,2-6 587,6-8 0,3 5 0,11-7 0</inkml:trace>
  <inkml:trace contextRef="#ctx0" brushRef="#br0" timeOffset="21">13870 13884 6804,'-21'-10'171,"-1"1"0,4-8 0,3 3 1,6-3-1,2-2 0,0-2 0,2 0 1,3-3-1,4-2 0,5-2 0,5 2 1,2 2 363,0 3 1,-9 0 0,4 2-178,1 5 0,-8 7 0,3 16 1,-7 15-125,-5 16 0,-10 21 0,3 17 0,-5 10 1,-2 9-55,-1 9 0,1 5 1,2-7-1,3-5-213,1-7 1,8-7 0,-4-7-1,1-9 1,5-10-329,3-10 1,4-6 0,3-8-1,2-6-81,-2-6 1,4-13 0,-2-13 93,-2-15 1,-2-16-1,-3-15 1,0-8 228,0-4 1,0-20 0,0-6-1,0-5 277,0-3 1,0-1-1,0 8 1,0 8 0,0 4 89,0 8 0,0 18 0,0 10 0,0 7 1393,0 7 1,0 14-1407,0 12 0,0 19 1,0 19-1,-3 9-247,-4 10 0,5 14 1,-8 4-1,3 3 1,-2 0-88,-3 2 1,7 3 0,-4 0 0,2-5-57,0-7 1,-1-15 0,8-6 0,0-5 0,0-5-105,0-5 0,0-4 0,-2-10 190,-5 1 0,5-13 1,-5-9-676,4-12 555,3-16 0,0-5 1,0-12-1,0-5 1,0-6 0,0-8 0,0-7 0,0-5 0,0-2 61,0 0 0,3 3 1,1-3-1,6 9 226,2 10 1,-1 0 0,6 10 0,-3 1 27,3 4 0,-1 8 1,1 3-1,-3 2 1,5 5-54,7 3 1,-3 1-1,6 1 1,-6 0 0,-1 0-28,-1-1 1,0 8 172,1 0 0,-13 12 1,-9-1-57,-12 8 0,-9 19 1,-7-1-1,-8 8 0,-6 9 23,-8 7 0,3 1 1,-8 8-1,3 1 0,5-3-50,2-4 1,12-5-1,5-5 1,6-5-559,8-6 0,0-8 152,14-7 1,12-7 0,19-16 0,2-12 0,7-15 74,7-11 0,0 0 0,8-10 0,-6 0 190,-8 3 1,-1-3 0,-12 12 0,-2 10 0,-5 7 2370,-6 9-2068,-6 2 0,-7 8 1,3 9-1,5 12 0,1 6-164,6 4 1,2-1-1,4 0 1,3 0-1,3 1-403,-3-1 0,5 0 0,-1 1 0,1-1-176,0 0 1,-5-7 0,-10 0 441,-2 3 1,-2 2-1,0 0 180,-12-5 0,-2-5 0,-12-9 0,-5 0 0,-5-2-117,-4-5 1,-8 2 0,5-9 0,1-3-147,-1-1 1,-7-4-1,5 1 1,-2 0 21,-1 0 0,3-1 0,-2 1 1,6 2 177,6 5 0,4-5-220,5 5 1,6 4 96,16 3 1,3 5-6,11 2 0,-1 0 1,0 0-5,0 0 0,-9 2 0,-5 5 1,-2 5 74,2 0 1,-4 0 57,4-5 0,-7-5 1,-7 8-1,-8-3 1,-4 2 58,-2 3 1,-10 9 0,-4 10-1,-8 2 1,-4 5-105,-2 2 0,6-4 0,8-1 0,1 3-306,8 2 0,8-7 0,18-5 0,4-6-3015,10-8 1705,20-5 1545,29-9 0,32-28 0,14-8 0</inkml:trace>
  <inkml:trace contextRef="#ctx0" brushRef="#br0" timeOffset="22">13913 13288 7569,'0'14'-301,"0"1"1,-8-8 0,1 7 300,3 2 0,11-6 0,5-1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7403 7080 7250,'0'-21'-226,"2"-1"1,3 1 0,5 2 0,-1 3 218,0 2 1,-4 9 0,-14-2 0,-10 4-1,-10 6 1,-4 1 0,-4 6 42,-4 2 1,-11 2-1,-2 7 1,-5 3-1,-3 4-24,-4 8 0,-9 4 0,-1 5 0,-4 4 0,-10 10-21,-5 10 1,47-32 0,-1 1 0,-2 4 0,1 1 0,0 1 0,0 0 7,-1 2 1,1 0 0,4-3 0,2 1 0,0 2 0,1 1-1,-40 40 1,10-2 46,4 0 1,17-7-1,9-2 1,15-1-69,12 1 0,6-8 0,15 3 1,9-5-1,19-2-30,19 0 0,7-3 0,19-2 0,0-2 28,-2 2 0,7 3 1,-8 1-1,1-1 1,-8-3 13,-9-3 1,-9 1 0,-17 7 0,-12 0 65,-11 0 1,-12-8-1,-13-1 1,-13-1 0,-10-2 53,-4 0 0,-8 5 0,0-8 0,3-4-1,2-7 1,5 2 0,5-7 0,6 2 0,8-1-90,7-4 1,4 1-1,10-5 1,5 2-25,9-2 0,10-9 0,21-3 1,7 0-1,12-2-57,11-5 1,15-5-1,5-4 1,1-5 59,6-7 0,2-5 0,2-5 0,1-2 0,-3-2 85,-5 2 0,-7 0 1,-14 0-1,-7-2-32,-5 2 0,-14 2 0,-9 3 0,-12 0 1,-10-1 14,-7 1 0,-2-3 1,-7-2-1,2-4-61,-3-3 1,-1 4 0,-3-6 0,0-3-1,0-4-93,0-8 0,0 3 0,2-10 1,5-2 42,7-3 1,5-1 0,5-3-1,2-3 1,2-4-38,-2-3 0,5 10 0,-3 0 1,-2 7 142,-2 0 0,-3-3 0,1-1 1,-3-1-1,-3 0 37,-2 0 0,-7 0 0,5 1 0,-2-1-91,-6 0 1,-1 3 0,-6 2-1,-4 2-44,-7-2 0,-14-3 0,-8-1 0,-6-1 0,-8 0-31,-7 0 1,-4-2 0,-5-2-1,-5-6 1,-7 1 73,-5 0 0,0 12 0,3 11 0,4 5-8,3 3 0,5 8 0,13 6 0,13 4-19,11 3 20,7 9 0,12 3 0,3 9 0</inkml:trace>
  <inkml:trace contextRef="#ctx0" brushRef="#br0">13870 10907 7569,'-12'-17'-39,"5"-6"0,5-6 0,2-1-64,0 4 0,7 2 1,0 3-1,0 0 1,0-1-1,0 1 1,-2 0-1,-3 0 206,-2-1 0,0 8 0,-2 2 0,-5 3 0,-7 4-76,-5 3 0,-5 4 0,-4 3 0,-10 4 0,-9 3-52,-10 5 0,-7 11 0,-7 7 0,-7 6 0,-5 1 15,-2 1 1,0 2-1,0 4 1,0 5-1,0 1 1,12 6-1,7-6 1,9-1-1,7-2 15,10 0 1,0-7 0,14 7 0,7-3-75,9 1 1,8 0-1,4-6 1,6 6-1,6 7 24,5 4 0,-5 3 1,0 2-1,0 5 27,-2 7 0,-3-2 1,-9 1-1,0 4 0,-4 1 41,-10 4 0,-10-1 0,-16 0 0,0-3 52,-3-4 1,5 3 0,-11-11 0,1-3 0,3-6 31,3-4 0,-5-10 1,13 3-1,1-8-54,5-6 1,4 4 0,3-7 0,2 0-31,5-5 1,5 3 0,9-3 0,4-4-1,8-5 59,9-5 1,24-9-1,7 2 1,17-5 0,16-7-50,12-9 0,14-2 1,-53-2-1,0-2 0,1-2 1,0-1-11,2-3 0,1-2 0,4-3 0,0-2 0,2-2 0,-1-1 0,-2-1 0,0-2-42,-3 3 1,-1-3 0,1-6-1,-1-2 1,-5 1 0,-1 0 0,-3-4-1,-3-2 1,-2-2 0,-4-1-43,-1-1 0,-3-1 0,-4 1 0,-2-1 0,2-5 0,-1-2 1,-4-1-1,-4-2 0,-3-1 0,-5-1-39,-5-3 0,-3 0 0,-3 4 0,-4 1 0,-6 1 0,-4 0 0,-3 2 0,-6 0 38,-5-1 0,-5 0 0,-1 4 0,-5 2 0,-7 5 0,-5 4 0,0 5 0,-2 3-461,-48-32 523,40 44 0,-1 4 0,-51-22 0,-5 20 0,7 14 0,2 9 0,3 5 0</inkml:trace>
  <inkml:trace contextRef="#ctx0" brushRef="#br0">25911 3295 7569,'-22'0'-47,"1"0"0,-7 0 0,-3 0 0,-2 0 0,-3 0 0,1 0 0,-1 0 0,-1 0 0,-4 0 0,1 0 10,5 0 1,-5 3 0,7 4 0,-3 7 0,3 3 0,0-1 77,0-2 0,4 1 0,-4 6 0,3 0-168,4 0 1,11 1 63,8-1 0,7 0 0,7-2 1,5-2 70,0-3 0,7-7 0,-7 7 1,0 2 1,4 3-1,-9 3 1,-2 1 22,-3 6 0,-2-6 1,0 6-1,0-3-21,0 2 1,0-4 0,0 6-1,-2-1 1,-3 1 7,-2 3 1,0-4 0,7 4 0,-2 0-7,-5 0 1,4-5-1,-4 5 1,5 0-1,2 1-7,0 3 1,0-4 0,0 0-1,0 1-13,0-1 1,0-7 0,2 2 0,5-4 0,5-3 9,0 0 1,7 0-1,-5 1 1,7-1-5,8 0 1,-3-7-1,7 0 1,0 3-22,0 2 0,-5 0 0,5-3 0,-2-1 1,-5-1 5,-2-2 0,-3-1 1,0-4-1,1 5 9,-1 0 0,0-2 0,3-10 0,2 2-5,2 5 1,3-5 0,-5 5-1,2-4-18,-2-3 1,-2 7 0,-3 0 0,0-2 14,1-3 1,-1-2-1,3 0 1,2 0 45,2 0 1,3 0 0,-5 0 0,4 0 0,3 2-20,5 5 0,2-4 0,3 4 1,2-5-19,5-2 0,-6 0 0,6 0 1,-3 0-1,1 0-5,1 0 0,1 0 0,-10-2 1,-2-3-17,-3-2 0,-9-2 0,3 4 0,-8-5 1,-4 1-36,-3 0 0,-7-8 1,5 3 99,-3-5 1,-2-2 0,-4-1 0,1 1 0,3 0 22,-2 0 1,-3 6-1,-2 1-63,0-2 1,0-3 0,0-2 8,0-1 1,0 8-16,0 0 1,0 0 0,0-7 12,0-1 0,8 1 0,1 0 0,0 0 0,3-3-7,0-4 0,2 2 1,10-7-1,4-1-45,8 1 1,4 5 0,2-5 0,1 2 0,2 5 34,5 3 1,-6 1-1,4 1 1,-10 0 145,-10 0 0,-4-1 0,-6 1 0,-3 0-7,-8 0 0,-5-1 0,-4 1 31,-5 0 1,-5-1-1,-7 1-174,5 0 0,2 0 0,7-1-200,-2 1 0,0 0 0,7 0 258,0-1 0,0 1 0,0 0 0,0 0 13,0-1 1,-12 1 0,-7 0-1,-9 2-20,-5 5 0,-3-5 0,-6 7 1,-1-2-1,1 0-43,-1-3 1,1 5 0,-1 1-1,1-1-29,-1 0 1,8 0 0,1-4-1,4 4 20,4 2 0,2-4 0,3 5 0,0-3 1,-1-2 2,1 2 0,-3 0 1,-2 7-1,-4-2 13,-3 3 0,4 1 0,-6 1 0,-3-3 0,-5-2-8,-6 2 0,1 3 0,-6 2 0,-3 0 0,-4 0 0,-1 0 0,-13 0 0,-1 2 7,1 5 0,-8-2 0,-5 9 1,6 0-1,1 1-26,6-1 1,11 0 0,14 5 0,5-3-1,5-1-138,5 1 0,4-4 0,10 2 166,-1 3 0,1 11 0,0 5 0</inkml:trace>
  <inkml:trace contextRef="#ctx0" brushRef="#br0">9211 10673 7964,'0'-14'982,"0"0"-752,0-3 0,-9 10 1,-5 5-1,-5 9-216,-3 5 1,1-1 0,0 6-1,0-5 1,2 0 0,2-3 218,3 1-255,9-3 0,-2-7 1,17 0-1,8-3-259,8-4 1,5-2-1,-5-8 1,3 3 88,-3-3 1,-3-1 0,-2-1-1,-2 2 321,-4 3 1,-6 0 76,-9-7 1,-9 9 0,-6 5 0,-6 4 76,-7 3 0,2 0 1,-7 0-1,0 0 178,-1 0 1,8 0 0,-2 0-404,4 0 0,15 0-165,9 0 1,2-7 0,13-2 0,-1-3-180,-2-5 0,4-2 0,-6-2 128,1 0 0,-6 0 0,0 2 0,-10 2 78,-9 3 1,-5 9 0,-2-2-1,-1 5 272,1 2 1,7 0-1,0 0 424,-3 0 0,8-2-799,2-6 0,7 4 1,7-8-1,7 0 0,5 0 1,-5 8-1,-2-6-132,-3 1 465,-2 6 0,-9-6 0,-5 9 0,-7 2 348,-5 5 0,-2-2 1,-1 9-302,1 3 0,7-5 0,2 2-65,3 2 1,4 1-1,12-3-304,7-7 1,12-5 0,3-2 0,-1 0 0,0 0-662,1 0 0,6-7 698,-7 0 1,-13 3 205,-22 11 0,-8-3 0,-20 11 0,-1 1 546,3 3 0,-7-5 0,7 0 0,0 3 0,5-1 18,4-1 1,5 3-722,5-3 1,23-6 0,20-2 0,9-4-49,4-3 0,3 0 0,2 0 0,3-3-563,-3-4 0,-11 5 0,-8-5 0,-4 4 476,-3 3 0,-9 3 0,-5 4 501,-5 7 1,-11 5 0,-5 2 0,-8 0 0,-6 1 126,-8-1 0,3-7 1,0 0-1,0 0 51,0-2 0,14 5 0,0-8-601,7 3 1,8-7 0,11 2-1,9-5-220,10-2 0,7 0 0,10 0 1,0-2-1,-1-3-219,1-2 0,-10-7 1,-5 7 316,-4 2 0,-15 3 0,-9 2 857,-12 0 1,-16 9-1,-7 5 1,-6 3-158,-1-3 1,2 5-1,4-7 1,8-1-1,7-1-408,6-1 0,11-6 0,18 6 432,14 1-459,19-8 0,17-2 0,12-12 0</inkml:trace>
  <inkml:trace contextRef="#ctx0" brushRef="#br0">3106 6761 7577,'-14'0'250,"-1"-2"1,-1-3 0,-3-2 0,-2 2 504,-1 3-842,11 2 0,13 0 0,17-3 0,9-4 31,5-7 1,0 2 0,3-2 0,-5-2-56,-1-3 1,-8 5 228,-1-1 1,-12 11-1,-18-3 1,-12 4-1,-12 3 170,-8 0 1,-4 7-1,-2 3 1,-2 2 0,1 2 55,3-2 1,5 4-1,5-6-148,6 1 1,18-6-450,11 2 1,18-14 0,18-7 0,4-5 0,3-2-107,-1-1 1,8 1 0,-3 0 0,-4 0 166,-6-1 1,-10 1-1,1 0 1,-4 0 201,-3-1 1,-9 8-1,-8 2 348,-8 3 0,-11-5 0,-11 7 0,-4 2 0,-3 3-24,-5 2 1,-2 0-1,-3 0 1,3 0-156,4 0 1,-1 0 0,8 0 0,3 0-59,3 0 0,4-10-386,4-4 1,15-5-1,15-2 1,1 0 132,-2-1 0,5 3 0,-7 3 0,2 4 0,-2 0 233,-2 0-55,-3 8 0,-17-6 0,-4 10 1,-5 0 136,-2 0 1,0 7 0,-1 3-1,1-1-133,0 1 0,-1 4 1,4-5-1,1 1-255,3-1 0,11 5 1,3-7 53,12-2 0,7 5 0,5-3 0,2-3 0,2-1-152,-2-3 1,-2 0-1,-3 0 329,0 0 1,-9 2 0,-5 5 280,-4 7 0,-13 5 0,-4 3 1,-5-1-115,-2 0 1,0 3 0,-1 2 0,3 2-1,3-2 196,2-2 1,9-3 0,-2 0 0,7 0-491,7 1 1,0-1-1,12 0 1,7 1-1,5-1-385,6 0 1,4 0 0,1 1 0,1-1 125,-1 0 0,3 0 0,2 1 0,3-1 0,-3 0 360,-2 0 0,-2 10 0,-1 2 0</inkml:trace>
  <inkml:trace contextRef="#ctx0" brushRef="#br0">21805 12799 7569,'-10'-12'273,"1"-6"0,-8 3 0,6-4 0,-1-2 0,0 0 0,-2-3 0,0-2 0,-1-2-13,-1 2 0,4 5 1,0 4-1,0 5 1,3 1-1,-3 1-93,0 1 0,5 2 1,-7 7-1,-3 2 34,-1 5 1,-4 14 0,1 15-1,2 4-9,5 2 0,-5 8 1,7 2-1,0 0 1,5 2-285,5 1 1,2-8 0,2 2 0,3-4 0,4-2-565,3-1 1,0 1-1,5-3 1,-6-2-224,-1-3 0,4-9 0,-7 3 262,-2-6 0,-5-4 617,-7-5 0,-24 5 0,-14-7 0</inkml:trace>
  <inkml:trace contextRef="#ctx0" brushRef="#br0">20975 13352 7569,'-21'0'537,"2"-9"-311,5-6 0,7 4 1,16-1-1,12 2 0,13 3 175,6-2 0,12-3 0,4-7 0,6 3-451,2 1 1,2 4 0,2-4 0,3 6-1,-2 2-835,-3 0 885,-2 0 0,0-3 0,0-2 0</inkml:trace>
  <inkml:trace contextRef="#ctx0" brushRef="#br0">22464 12289 7569,'-21'-19'290,"0"3"1,0 4 0,-1 2 0,1 6 329,0 1 1,-1 3-1,1 3 1,0 4-61,0 7 1,6 14 0,1 10 0,0 9-1,0 10-171,0 4 0,9 10 1,-2 2-1,2 3 0,0 4-487,-2 3 0,0-5 0,7-2 0,0-3-730,0-5 1,7-9-1,3-4 1,4-1-1,7-4 828,5-5 0,3 2 0,-8-14 0</inkml:trace>
  <inkml:trace contextRef="#ctx0" brushRef="#br0">22549 12842 7569,'0'-12'2412,"0"0"-1610,0 5 0,0 16 0,0 6 0,0 15 0,0 11-642,0 1 1,-7 1-1,-2-1 1,-1 1 0,1-1-594,4 1 0,3-3 1,2-5-1,0-6 3,0-6 0,9-4 0,6-5 430,3-7 0,4-4 0,-1-3 0</inkml:trace>
  <inkml:trace contextRef="#ctx0" brushRef="#br0">22422 12948 7569,'-21'0'3045,"-1"0"-2891,10-9 0,15-1 0,16-6 0,9 1-189,5-1 0,10-3 0,6-2 1,-1-1-1,-3 4-532,-3 3 1,-2-1 0,-4 9 0,-8 2-1355,-4 3 1921,-12 11 0,-3 3 0,-9 9 0</inkml:trace>
  <inkml:trace contextRef="#ctx0" brushRef="#br0">22252 13565 7569,'0'33'233,"0"-5"23,9-14 0,5-7 0,12-14 0,5-7 0,4-5-13,10-2 0,-2-7 0,7-1 0,-6 1-729,-1-3 0,-8 8 1,-1-6-1,-4 6 486,-4 1 0,-2 1 0,-3 0 0</inkml:trace>
  <inkml:trace contextRef="#ctx0" brushRef="#br0">22805 13033 7569,'0'-12'1790,"7"5"-1325,0 14 1,7 7 0,-4 15 0,-1 6-163,0 5 0,8 3 0,-5-1 0,2-1-252,0-6 0,0 3 1,8-10-1,-1-4 0,0-8-127,0-9 1,-6-4-1,-1-6 1,2-4 0,3-9-33,3-10 1,-4-7 0,-3-10 0,-6 1-238,1-1 1,-8-6 0,5-1-1,-5 5-300,-2 7 1,0 0 0,0 10 0,-2 5 644,-5 6 0,5-2 0,-8 7 0</inkml:trace>
  <inkml:trace contextRef="#ctx0" brushRef="#br0">23294 13437 8196,'2'12'1161,"3"-3"-268,2 1 0,0 2 1,-7 9-1,0 0 1,0 0-463,0 1 0,0-1 1,-2 3-1484,-5 4 1,4-5-1,-1 3 1052,8-9 0,8 2 0,10-7 0</inkml:trace>
  <inkml:trace contextRef="#ctx0" brushRef="#br0">23762 12948 7569,'-14'0'1047,"0"0"-557,-3 0 1,10 0 0,5 2 0,6 5-254,1 8 0,-3 6 0,-2 5 0,0 5 0,0-1 72,0 1 1,0 7 0,-2-5 0,-3 0 35,-2-5 0,-7 3 0,7-3 0,0-2 69,-3-2 0,8-10-789,-5 0 0,7-11-50,7-3 0,-2-10 1,9-13-1,3-3-1092,1-3 1303,13-8 0,-7 3 1,7-8-1,-3 2 140,0 4 0,1 3 0,-8 7 1,0-2-1,-2 2 368,-5 2 0,3 10-586,-10 0 0,0 12 1,-9 2-1,-5 14-474,-8 12 0,-4-3 0,-4 8 1,-3-3 765,-3 1 0,-8 18 0,4-2 0</inkml:trace>
  <inkml:trace contextRef="#ctx0" brushRef="#br0">23741 13246 7569,'-22'33'-294,"1"0"0,2-7 0,3 2 976,2-2 0,9-2 0,0-5-195,10-5 1,7-5 0,11-9 0,3 0 0,5 0-211,2 0 1,-5 0 0,8-2-1,-1-3 1,1-4-390,-1-3 1,-6 5 0,4-5 0,0 3-876,0 4 0,-7-5 987,2 3 0,5-9 0,0 4 0</inkml:trace>
  <inkml:trace contextRef="#ctx0" brushRef="#br0">24421 13267 7569,'-9'12'0,"7"-3"806,-8-9 0,13-2 0,4-3 0,7-2 0,5 2 126,2 3 0,-4 0 0,4-3-1506,10-2 0,-3 0 0,0 7 1,-4 0-1002,-3 0 1575,0 0 0,10-10 0,2-2 0</inkml:trace>
  <inkml:trace contextRef="#ctx0" brushRef="#br0">24655 13054 7678,'-14'0'1091,"0"3"-141,-2 4 0,6 5 1,3 9-1,2 0 978,-2 0-1747,5 10 0,-8-7 1,8 6-1,-3-1-867,-2-1 0,0 0 1,9-6-1,6-3 686,6-5 0,14-5 0,5-9 0</inkml:trace>
  <inkml:trace contextRef="#ctx0" brushRef="#br0">24613 13076 7569,'-43'-22'605,"8"8"0,2 2 0,2 3 122,5 4 1,-5 3-1,3 2 1,2 2 702,2 5-1254,-6 5 1,8 19 0,-1 4-1,9 5-105,4 3 1,-4-1-1,9-1 1,8-4 0,11-4-421,12-2 0,9-10 0,12-9 0,5-2-380,3-6 1,-1-1 0,3-6 0,-7-4 277,-6-7 1,-3-5 0,-6-2 0,-9 0 0,-9-3 427,-10-4 1,-5 4-1,-2-4 1,0 4-1,-2 3-286,-5 0 1,-3 6-1,-6 4 309,1 1 0,1-6 0,-7 4 0</inkml:trace>
  <inkml:trace contextRef="#ctx0" brushRef="#br0">25102 13118 8128,'0'14'1432,"-2"-2"-942,-5-2 1,4 6-1,-4-2 1,5 5-1,2 2-176,0 1 1,0-1 0,0 0 0,2 0-1,5-2-4754,8-4 4440,3 3 0,4-15 0,-1 6 0</inkml:trace>
  <inkml:trace contextRef="#ctx0" brushRef="#br0">25187 12863 7569,'-21'-12'579,"0"0"-273,-1 5 1,11 7-1,4 0 1,7 12-307,7 7 0,4 2 0,11 1 0</inkml:trace>
  <inkml:trace contextRef="#ctx0" brushRef="#br0">25464 13203 7569,'-10'21'533,"6"3"1,-8 2 0,2 2 0,6-2 57,1-2 1,3 4 0,3 1-1,1-1-476,3 3 0,8-5 1,-6 7-1,1 0 0,1-2-178,1-1 0,-7-1 1,2-8-1,-5 0-80,-2 0 1,-2-2 54,-5-4 1,2-15 0,-7-17 0,3-9 0,2-7-17,-3 0 0,8-10 1,-5 1-1,7-13 0,7-8-156,7-8 1,15 5-1,6-5 1,3 9-74,-3 13 0,5 2 0,-6 18 0,-1 6 893,-5 6 1,-9 12-114,-12 19 1,-9 3 0,-22 16-1,-4 0 1,-8 0-338,-4 5 0,7-7 1,7-1-1,9-1-2766,10-1 2656,5 0 0,11-6 0,3-1 0</inkml:trace>
  <inkml:trace contextRef="#ctx0" brushRef="#br0">26123 13161 7569,'-12'-22'444,"-6"3"1,3 3-1,-4 4 716,-2 3 1,0-5-1,0 6-837,-1 4 0,1 1 1,0 6-1,0 4 1,2 7-260,4 5 0,-3 2 0,6 0 0,0 1 0,5-1-590,4 0 1,6 0 0,4-2 53,7-4 1,12-6 0,2-9-1,-2 0 1,-2 0 224,-3 0 0,-6 0 0,-4-2 597,-1-5 1926,6 4 1,-20 3-1457,4 14 0,-3 3-1146,10-3 0,5-5 0,9-9 0,3-2-340,4-5 0,-4-5 0,4-9 0,-4 0 166,-3-1 0,-9 1 908,-5 0-362,-4 0 0,-6 9-1606,-4 5 964,5 4 0,-5 3 0,14 0 596,7 0 0,5-9 0,2-3 0</inkml:trace>
  <inkml:trace contextRef="#ctx0" brushRef="#br0">26506 12948 7594,'-12'-14'1451,"5"0"-527,5-3 0,9 5-148,0-2-315,0 9-301,-7-4 0,-2 9 0,-5 0 39,-7 0 1,-5 9 0,-5 6-1,-2 6 1,-2 5 47,2 2 1,-3 10 0,6-3 0,4 3-159,0-2 0,9 1 0,3-8 1,5-3-1,4-3-186,5-1 0,-2-8 1,12-2-1,4-3 0,5-4-297,0-3 0,-2-11 0,-3-5 0,0-5 88,0-3 0,1 1 0,-1-2 0,-2-6 190,-5-6 0,3-5 1,-10-3-1,0-2 1,0-2-47,0-3 0,0-16 0,-5 2 1,3-2-2,2 0 0,7 7 0,-4 9 0,-1 15 0,1 9 441,-6 5 1,-1 14-1,-3 14 105,0 19 0,0 14 0,-3 10 0,-1 6 0,-3 6-126,2 1 1,3 1 0,2-2 0,2-3 0,5-5-3351,7-2 3093,5-2 0,2-8 0,1 1 0</inkml:trace>
  <inkml:trace contextRef="#ctx0" brushRef="#br0">26910 12268 7569,'0'-22'2364,"0"8"-1736,0 0 0,3 14 1,4 5-1,7 18 0,5 13 524,2 9 0,8 11 0,-1 4 0,-2 6-293,-2 5 1,-3 6 0,0-3-1,0-1 1,-2-2-1131,-5-10 1,3 3 0,-10-10 0,-2 1-1,-3-6-1559,-2-4 1,0-2 1829,0-1 0,10 1 0,1-1 0</inkml:trace>
  <inkml:trace contextRef="#ctx0" brushRef="#br0">29272 13054 7569,'-7'-28'0,"-3"-3"275,-2-2 0,-2 7 1,-7-2-1,0 4 0,-1 3 1,1 2-1,0 5 1,-3 7-1,-2 4 0,-5 8 1,-2 9 495,-4 15 0,-1 11 0,0 9 1,5 11-1,2 8-766,5 10 0,5 5 1,7 2-1,7 0 0,4-3-872,3-4 0,3-4 1,4-13-1,7-4-176,5-8 1043,2-4 0,0-2 0,1-1 0</inkml:trace>
  <inkml:trace contextRef="#ctx0" brushRef="#br0">28655 13756 7569,'-19'-14'3601,"5"0"-3135,4 9 1,15-7 0,7 7-482,9-2 1,15-7 0,1 5 0,11-3 0,6-5-1103,0-2 1,8 5 0,-5 0 1116,4-2 0,3-3 0,0-3 0</inkml:trace>
  <inkml:trace contextRef="#ctx0" brushRef="#br0">29718 12757 7569,'0'-22'468,"-7"8"1,-2 2 280,-3 3 1,0 4-1,-4 15 1,2 11 0,-3 12-70,-2 7 1,-2 15 0,0 6 0,-1 10-467,1 4 0,2 3 0,3 7 0,1 0 0,1-2-413,2-5 0,3 2 0,9-9 0,2-2 0,5-5-1242,8-8 0,11-4 0,2-12 1441,-2-4 0,7-5 0,0-10 0</inkml:trace>
  <inkml:trace contextRef="#ctx0" brushRef="#br0">30038 13203 7569,'0'-14'4838,"0"0"-4553,0 9 1,0 5 0,0 17 0,0 9 0,-3 9 247,-4 5 0,5 10 1,-5 2-1,4 0-681,3 0 1,0 4 0,0-8 0,0-6 0,3-6-1475,4-6 1,5-1 0,9-8 1621,0 0 0,0-9 0,1-3 0</inkml:trace>
  <inkml:trace contextRef="#ctx0" brushRef="#br0">29952 13331 7569,'-21'-10'329,"2"6"0,5-11 0,7-1 523,5-3 1,2 5 0,2 0 0,7-3-1,10-2-829,7-2 0,12 0 0,-2-1 0,4 3-647,2 5 0,-1-5 0,-4 8 0,-1-1 0,-1 5-773,-2 4 1,-2 3 1396,-10 0 0,-9 19 0,-2 5 0</inkml:trace>
  <inkml:trace contextRef="#ctx0" brushRef="#br0">29931 13798 7569,'-9'31'188,"4"-14"1,-7 4 365,3-2 1,4-10-1,12-2 1,10-9-261,9-12 1,0 0 0,9-15 0,3 6 0,0 1-648,-3 1 1,5 0 0,-7 0-1,3-1 1,-3 1-1896,-2 0 2248,-3-10 0,-7 8 0,1-8 0</inkml:trace>
  <inkml:trace contextRef="#ctx0" brushRef="#br0">30420 13352 7569,'10'-21'-189,"-8"-1"1106,5 1 0,-4 12 0,-3 9-521,0 12 0,0 6 0,0 6 0,2 2 0,3 5 28,2 2 0,9-5 0,-4 5 0,2-2 1,1-7-463,1-8 0,10 1 1,3-10-1,-3-2-115,-3-3 0,-2-12 0,3-6 0,2-10-24,2-10 1,1-4 0,-8-2 0,-2-1 0,-2-2-96,-3-4 0,-10 4 0,4-2 0,-6 9 0,-2 10-2476,0 4 2748,0 3 0,0 18 0,0 6 0</inkml:trace>
  <inkml:trace contextRef="#ctx0" brushRef="#br0">30952 13628 7569,'0'15'3006,"0"-1"0,0 0-2270,0 7 1,7 0 0,0 1 0,-2 1-625,-2 6 1,-13-3 0,-2 7 0,-2 0-2615,0 0 1,7-7 2501,-7 2 0,9-4 0,-5-3 0</inkml:trace>
  <inkml:trace contextRef="#ctx0" brushRef="#br0">31420 13054 12622,'-12'12'638,"5"7"0,5 9 1,2 5-1,0 5-375,0 2 0,0 3 1,0-1-1,0 1 1,0 0-387,0-1 1,0-7-1,0-1 1,0-4-1356,0-4 0,0-2 649,0-3 0,0-11 0,0-10 674,0-12 0,0-7 0,0-2 1,2-3-1,5-2 26,8-2 1,4-8-1,2 8 1,0 0 224,0-3 0,1 7 1,-1-4-1,0 4 1,0 3 106,1 0 0,-1-1 1,-2 1-1,-3 2-38,-1 5-273,-11-5 0,-4 19 0,-14 3 0,-7 13-176,-7 10 0,2 10 0,-10-6 1,1 3-1,2 5 481,4 2 0,8 0 0,4-4 1,6-8-163,1-4 0,5-3 0,12-2 1,10-2-1,7-6-69,4-1 1,10-3 0,0-9 0,7-6-588,4-6 1,1-2 0,-8-3 620,1-2 0,-1 4 0,1-14 0</inkml:trace>
  <inkml:trace contextRef="#ctx0" brushRef="#br0">32101 13288 7569,'-9'3'3037,"9"4"-2781,9-5 0,19 7 0,1-9 0,-1 0-161,3 0 0,-5 0 0,7 0 0,-2-2 0,-3-3-460,3-2 0,-15-2 1,6 4-1,-6-4 365,-4-3 0,7-2 0,-7-8 0</inkml:trace>
  <inkml:trace contextRef="#ctx0" brushRef="#br0">32335 13076 8717,'-14'2'1689,"2"5"0,3 7-879,4 5 1,-5 2 0,3 1 0,3 1 0,1 3-736,3 3 1,-7 1 0,0-4-1,2 5 1,3 0-3340,2-1 3264,9-1 0,13-8 0,11 0 0</inkml:trace>
  <inkml:trace contextRef="#ctx0" brushRef="#br0">32484 13076 7569,'-31'-33'895,"8"2"0,-6 10 0,6-1-260,1 1 1,-1 9 0,-3 5 0,-3 5 0,1 4-65,-3 5 0,5 5 0,-7 12 1,2 4-1,5 7-689,3 6 1,9 8-1,2 1 1,2-3-429,6-2 0,13-5 0,12-4 1,12-8-702,8-4 746,1-13 1,3-1 0,2-13 0,3-4 166,-3-7 1,-4-5-1,-5-4 1,-5-6-1,-5-4 591,-9 0 1,-7-5 0,-12 8-1,0-1 64,0 0 1,-10 3-1,-4 9 1,-7 5-212,-8 7 0,3 4 0,-9 6-110,-3 4 0,-2 14 0,-3 12 0</inkml:trace>
  <inkml:trace contextRef="#ctx0" brushRef="#br0">31782 14309 7569,'12'-21'639,"-3"-1"0,-9 1 3250,0 0-3716,0 9 0,0 7 0,0 17 0,0 9 0,0 3-627,0 0 1,12-3 0,7 0-1,7-2 1,2-3 18,3-1 1,0-11-1,7 3 1,-5-7 315,-3-7 1,-1-4 0,-10-11 0,-5 1 0,-7 0 641,-5 0 1,-2-8-1,-2 1 1,-8 2-1,-8 2 2,-8 3 1,-12 2 0,5 2 0,0 6-665,4 1 1,-2 3-1,3 10 311,2 4-172,12 4 0,14 11 0,12-1 0</inkml:trace>
  <inkml:trace contextRef="#ctx0" brushRef="#br0">32165 14224 12220,'0'14'2843,"0"2"-1954,0 8-779,0-3 0,7 19 0,2-4 0,3 4 1,2 3-542,-2-1 0,5 8 0,-8-1 0,1-1 197,-1-4 1,-2-8 0,-7-3 0,0-2 951,0-5-684,0-3 1,-2-13-1,-3-13 1,-2-16-1,2-14-299,3-7 1,2-7 0,2-7-1,5-10-305,8-2 0,3 0 0,4 4 1,-1 3 291,0 2 0,8 10 0,1 0 1,1 9-1,0 12 521,-5 10 1,-3-1 0,-1 10 0,-3 5 320,-5 6 1,-5 3 0,-13 12 0,-8 7 103,-10 5 1,-13-3 0,0 5 0,-6 1-1067,-1-1 1,9 0-1,2 2 1,5-7-1,2-4-1348,5-3 1,12-6 1745,0-1 0,5-10 0,2 6 0</inkml:trace>
  <inkml:trace contextRef="#ctx0" brushRef="#br0">32654 14266 7327,'7'-14'38,"0"0"1644,-2-3 0,-3-2 1,-2-2 513,0 0-1951,0 9 1,-2 3-1,-3 11-593,-2 5 1,-9 5 0,4 9-24,0 0 0,3-6 1,9-1-25,0 2 1,9-6 0,5-3 0,5-5 90,2-2 0,-6 0 0,-1 0 0,2 0 203,3 0 0,2 3 1,1 1-508,-1 3 1,0 3 0,1-5-953,-1 2 1560,0 0 0,10-17 0,2-1 0</inkml:trace>
  <inkml:trace contextRef="#ctx0" brushRef="#br0">33250 14054 7121,'-10'-12'1640,"-2"2"1,-9 10 0,0 0-714,0 0 0,-8 0 0,1 3 1,4 4-704,8 7 1,-3 5 0,5 2 0,-5 3 0,-3 2-270,1 2 1,7 3 0,2-5-1,3 2 1,4-2-154,3-2 0,2-10 1,2-2-1,5-3-535,7-4 0,12-3 0,5-4 0,0-5 376,-1-7 1,-1-5-1,-8-2 1,0-1-1,-2 1 672,-5 0 1,3-1 0,-10 1-1,0 0 1,0 0 88,0-1 1,8-1 0,-6-3 0,3-3-372,4 3 0,3-7 0,0 0 0,-2 0-458,-3 5 1,-7 7 809,7 6 1,-11 8 0,-3 14 0,-10 8 44,-2 4 0,0 2 0,8 0 1,-3 0-180,2 1 0,3-1 1,2 0-270,0 0 0,0-6 0,0-1 0,0 2 0,2 3-118,5 2 0,-5 1 0,8-1 1,-3 0-85,0 0 1,0 1-816,-7-1 0,2-2-1907,6-5 2942,-6-4 0,17-20 0,-7-2 0</inkml:trace>
  <inkml:trace contextRef="#ctx0" brushRef="#br0">33314 12820 7569,'0'-21'140,"0"-2"1,0-3 0,0-3 0,0 3 986,0 3 0,0 1 678,0 1 1,2 9 0,3 10-633,2 14 0,2 14 0,-2 23 0,7 8-417,5 4 0,3 15 0,1 9 0,3 12 1,3 7-153,-3 2 0,-3 8 0,-1-1 0,-1-2-472,0-2 0,-9-5 0,-5-5 1,-5-9-1,-2-8-835,0-4 1,0-12 0,-2-2 0,-5-9-668,-7-3 0,2-15 0,0 3 0,0-6 0,3-8-1468,-1-3 0,-4-9 2838,7 1 0,-19-1 0,2 7 0</inkml:trace>
  <inkml:trace contextRef="#ctx0" brushRef="#br0">22954 11864 7569,'-22'0'-51,"1"0"1,5 0 0,11 0 0,19 0-1,17 0 32,9 0 1,10 0 0,-1 0 0,1 0 0,2-3 40,5-4 0,-3 3 0,0-8 0,-2 0 0,-4 2-19,-4 1 1,-3-8-1,-4 6 1,-3-3 0,-4-1-6,-4-1 0,0-3 1,0 0-1,3 2-11,-3 3 0,4 0 1,-1-7-1,-3 0 1,0-1 7,2 1 0,-7 0 1,3 0-1,-7-1 15,-1 1 1,-6-7 0,-3-1 0,-5 3 0,-4 0 32,-5-2 0,2 2 0,-9-7 1,-3 2 2,-2 5 1,5-4-1,0 1 1,0 3-24,2 3 0,0-3 0,7 2 0,-2 5 0,0 0-53,-2 0 1,6 5 0,-6 0 39,-1-3 1,-1-2 0,-11-2 0,1 2 64,0 5 0,-1 2 1,-1 8-1,-3-3-40,-3 2 0,1 2 1,7 3-1,0 0 1,-1 0-17,1 0 1,0 0 0,-1 0-29,1 0 0,0 8 0,2 1 0,2 0 0,3 1 5,-2-5 0,-3 6 0,-2 1 0,-1 0 6,1-5 0,-7 3 0,-1-1 0,3 0 35,3 1 1,1 4 0,1-7 0,0 0 0,0 0 78,-1 0 0,8 8 0,0-6-103,-3 3 0,-2 2 1,-2 7-1,2 1 57,5-1 1,-5-7 0,5-2 0,-3 0-3,3-1 1,-5 1 0,3 5 0,-8-3 0,-4 0 13,2-2 0,0 5 0,0-8 0,-3 0 0,3 3-87,3 0 1,9-5 0,-1 7-125,-1 3 1,6-5 0,3 2 110,5 2 1,11 1-1,6-1 1,4-4-1,2 0 48,0 0 1,0 0-1,1 4 1,-1-2-20,0 3 1,-2-5 0,-2 0 0,-3-1-1,0 1-22,-2 5 0,4-5 0,-6 2-2,2 2 1,-5 3-1,5 2 1,-3 1 2,-4-1 0,-5 0 1,-10 0-1,-9 1 208,-7-1 1,-4 0-1,4 0 1,-3 1-100,3-1 0,3-7 0,1 0 0,3 3-120,5 2 1,5-5 0,11-2 0,5-3-13,7-4 1,8-3 0,6-2 0,8 0 0,4 0 40,2 0 1,-6 0 0,-1 0-1,3 0-41,2 0 0,-4 0 0,-1 0 0,3 0 0,2 0-29,3 0 0,6 0 0,1 0 0,0-2 25,2-5 1,-5 2 0,7-7-1,-2 0 1,-5 1 42,-2-6 0,-4 5 0,-4-2 0,-4 0 107,-2 2 1,-2-7-1,-8 7 1,-2-2 34,-5 0 0,-5 7 0,-6-7-107,4-3 1,-5-2 0,5-2-11,-4 0 1,4 0-1,0-1 1,0 1 0,0 0-159,0 0 0,7-1 1,-4 1-1,-1 0 1,3 0 84,0-1 0,-7 1 1,2 0-1,-3 0 127,3-1 1,-4 1 0,4 0 0,-5-3-41,-2-4 1,-7 4 0,-2-4-1,-1 4 1,1 3 76,4 0 0,-4-1 0,-1 1-181,-2 0 0,-2 0 1,-7 2-1,0 2-82,-1 3 1,-1 9-1,-6-2 1,-6 5 97,-5 2 1,-3 0 0,1 0-1,-1 0 1,3 0-7,4 0 0,-1-7 1,8 0 45,3 2 0,3 3-41,1 2 1,1 2 0,0 3 28,0 2 0,-1 9 1,1-4-1,0 2 6,-1 0 1,8-2 0,0 5-1,0-3 1,0 0 141,0-2 0,9 7 0,-2-5-93,4 5 1,3 2 0,0 0 0,0 3 0,3 2-17,4 2 1,-2 3 0,9-5 0,2 2-75,3-2 1,10 5 0,1-3 0,1-2 0,0-2-167,-5-3 0,-5 1 1,-7-1-448,-7 0 0,-9 7 663,-12 1 0,-19-1 0,-22-7 0</inkml:trace>
  <inkml:trace contextRef="#ctx0" brushRef="#br0">23741 13947 7569,'-12'0'-103,"2"-9"1,10-5-1,3-3 1,2 1-1,4 4 1,3 0-1,4 3 1,3-1 372,3 5 1,-1-4 0,2 2 0,3 0 0,5 0-238,2 0 0,-4-1 0,4 6 0,0-3 0,-2-2-123,-1 3 1,-1-1 0,-8 0-16,0-2 35,-9 0 0,-5 7 0,-16 0 1,-10 0-1,-10 0 99,-4 0 0,5 0 0,-8 2 129,-1 5-94,-4 5 0,-8 2 0,-1-2 0,1 0 0,1 0 78,6 4 1,4-6 0,17-1-97,-1 1 1,15-8 0,14 5-1,19-4-146,12-3 0,7-3 1,5-2-1,6-4-54,6-3 1,2 0-1,-3-4 1,-2 2-1,-4-3 65,-3-2 0,2 0 1,-9 3 189,-5 2 1,-19 2 22,-14-2 0,-21 4 1,-35 10-1,-8 3 76,-5 4 1,-4 4 0,-5 11 67,-7-1 1,3-2-138,-3-5 1,19 5 0,2-7 0,12 0 24,10-5 1,18 2-325,24-2 1,17-2 0,28-12-1,9-5-9,8 0 0,11-7 0,-2 5 1,5-5-1,0 0-14,-5 5 1,-8-2-1,-13 6 84,-7-2 0,-19 8 1,-20-3-1,-25 4 393,-24 3 0,-9 10 0,-14 4-378,-6 5 0,8 2-101,10 0 193,4 0 0,12 1 0,2-1 0</inkml:trace>
  <inkml:trace contextRef="#ctx0" brushRef="#br0">31378 14139 7569,'0'-15'-67,"2"1"1,5-2-1,7-3 1,5 0 0,5 2 142,4 3 1,-2 0 0,7-7 0,0 2-1,-2 2 114,0 3 0,7 2 1,-5-4-1,2 2 0,-2 0 1,0 2-109,1 5 1,-8-3 0,2 3-270,-4 2 0,-15 3 0,-9 2 0,-14 2 135,-12 5 0,-7-2 0,-10 7 0,-2 0 60,-4 0 0,1-5 0,-6 5 0,0-1 0,4-1 199,5-1 0,0-2 1,17-4-1,2 1 72,2 3 1,15 1-1,11-8-359,17 0 0,14 0 1,17-3-1,6-2 0,6-4 1,2-3-84,0-4 0,-1 4 0,-1-2 0,-5-3 101,-8-2 0,-4 5 1,-5 2-1,-7 0 114,-11 1 1,-13 6-1,-18-2 1,-13 4 56,-11 3 1,-16 0-1,-6 3 1,-4 2 0,-5 2 0,8 9 0,-11-4 0,11 2 1,4-2 68,4-3 0,13 6 1,9-6-1,7 1-194,5-1 0,14 5 0,7-7 0,21-2-289,17-3 0,3-2 0,6 0 0,0 0 0,-2 0 304,0 0 0,-2 0 0,-8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4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12636 6548 7569,'0'-21'923,"0"5"1,0 9-1,0 16-277,0 15 0,3 4 0,4 12 0,7 5 0,2 0 0,3 0-532,3-3 1,-6 1 0,12-1 0,-4-1 0,-3-6-205,1-7 1,1-6 0,3-8 0,5-5-168,2 1 1,-7-10-1,2 0 1,-2-12-1,0-9 69,3-8 1,-1-4-1,-7-12 1,1-4 0,-1-6 132,0 1 1,1-12 0,-1 7 0,0 0 126,0-3 1,-6 10-1,-4 3 1,-1 6 539,-5 8 1,4 4-208,-2 10 0,0 11 0,-9 10-375,-5 12 1,4 7 0,-6 5 0,2 4-37,0 7 1,-7 3 0,4 2 0,-2 1-4,-4 3 48,-3 13 0,-2-3 0,-3 10 0,-2 2 39,-2 5 1,-3-2 0,5 6-1,-3-1 1,3-6 45,3-2 1,9-11-1,2-3 1,2-5 24,6-5 1,1-1 0,3-16-147,0 4 0,0-8 123,0-7 1,0-11-1,0-3-47,0-12 1,-2-5 0,-3 1-22,-2 2 0,0 6 1,7-6-174,0-2-22,0 6 0,-2-6 0,-3 6-246,-2-1 1,0-4-1,7-6-469,0 0 0,0 7 348,0-1 1,0 8 0,-3-4-491,-4 1 0,3 3 0,-11 5 994,-1-5 0,-3-5 0,-2-9 0</inkml:trace>
  <inkml:trace contextRef="#ctx0" brushRef="#br0" timeOffset="1">12572 6804 7569,'-26'-24'295,"5"-2"0,5-2 0,4-1 23,5-1 0,4 6 0,3-4 0,0 4 0,3 5 1417,4 5-512,-5-5-846,8 17 1,-10 2 0,-3 14-211,-4 5 0,5 2 1,-5 3-1,4 2 1,6 4-132,4 3 0,-3-4 0,11 4 0,-1 0 0,0-2-46,0-1 1,0 1 0,8-5-1,-1 2-77,0-2 1,-2-2 0,-2-3-1,-3 0 1,2 1 1,-4-8-1,2-2 47,3-3 0,-5-2 0,2-7 0,2-2-55,3-5 0,3-5 0,-1-9 0,0-1-56,0 1 1,3 0 0,2 0-1,2-1 114,-2 1 1,-2-7-1,0-3 1,2 0 0,2-2 17,-2 0 1,-5 5-1,-4-8 1,-3-1-1,0-4 71,-2-1 0,5 2 0,-10 2 1,0 5 31,2 2 1,-6 3 0,4 7 0,-5-1 371,-2 1-72,0 0-404,0 9 0,-7 12 0,-2 14 0,-3 7 0,-2 8 83,2 6 0,-7 17 0,5 12 0,-8 12 42,-6 6 1,4 10 0,-6 3 0,1-3 27,1-5 1,0 1 0,6-17 0,3-3 0,5-4 71,7-7 0,-2-5 0,2-12 1,2-5-1,2-6-133,3-6 1,3-2-516,4 1 1,5-10-144,9-5 1,0-14 0,1-8 0,-1-1 584,0 2 0,10-15 0,2 6 0</inkml:trace>
  <inkml:trace contextRef="#ctx0" brushRef="#br0" timeOffset="2">7446 5464 7238,'-12'2'615,"5"6"1,4 6 0,3 5-2,0 2 0,0 3 0,3 2 0,1 4 0,3 3-433,-2 5 0,5-7 0,-1-3 0,3-4 0,2-3-133,-2 0 1,7-2-1,-7-2 1,2-5 0,0-3-169,3-4 0,-6-3 0,4-4 0,1-5-83,3-8 0,0-11 0,-3-4 0,-4-3 150,-2-5 1,4-2-1,-5-3 1,1 3 0,-1 2 97,-4 3 0,-3 6 0,-2-4 0,3 5 0,1 7 1291,4 4-595,-1 3-777,-7 2-11,0 3 1,-7 18 0,-1 5-115,4 5 0,1 3 1,3-1-1,0 2 1,-2 6 86,-5 6 1,2 5 0,-9 3 0,0 2 295,2 4 0,-7-1 1,5 6-1,-3-2-1,3-5 1,-2-2 0,9-2 0,-1-3-1,1-5-122,0-6 0,0-6 0,7-2-733,0 1 627,0-10 719,0-3-518,0-9 1,-2 0-124,-5 0 0,4-2-169,-4-5 1,3 4-1,-1-6-491,-2-1 1,0 6-332,7-11 1,0 8-2054,0-7 2973,0 9 0,0-4 0,0 9 0</inkml:trace>
  <inkml:trace contextRef="#ctx0" brushRef="#br0" timeOffset="3">7509 5655 7569,'0'-14'102,"-2"2"402,-5 3 0,-5 2 0,-9 7-81,0 0 1,-1 2-1,1 3 1,2 4 248,5 3-588,4-7 0,10 2 0,0-14-17,0-7 1,0-12 0,0-2 0,0-1 0,0 1 161,0-1 1,-7-1-1,-2 4 1,-1-5 0,-1 0 145,-1 1 1,5 4 0,-5 9 259,2 3-655,3 0 1,7 4 0,3 10 0,4 14-89,7 12 1,-2 0 0,2 10 0,3 2 0,1 2 28,4 2 0,-1 1 0,0-1 0,-2 1 52,-5-1 0,3 1 1,-8 0-1,1-3 25,-1-5 1,1-4 0,-6-10 0,6 0-80,2 1 1,-5-13 0,7-9-42,3-12 0,1-9 1,4-7-1,-1-5 1,0-5-44,1-5 1,-1 5-1,0-11 1,0 4 105,1 2 0,-1 8 0,-2 2 1,-3 0 186,-1 0 0,-11 7 0,3-3 0,-4 6 0,-3 2 109,0-1 1,0 8 0,0 0 123,0-3-458,0 8 85,0 0 0,-3 25 0,-1 5 1,-6 3 138,-2 0 1,1 6 0,-6 6 0,3 4 17,-3 2 1,1 10-1,-1 5 1,3 4 0,-3 3 51,-1 0 1,3 0 0,4-3 0,-1-2-109,0-2 1,7-10 0,-2 3 0,5-8-378,2-6 147,0 4 1,0-16 0,0 4 0,0-4-522,0-3 1,2-2 0,3-3-1,4-4-897,3-2 1559,2-3 0,8-17 0,-1-2 0</inkml:trace>
  <inkml:trace contextRef="#ctx0" brushRef="#br0" timeOffset="4">9403 5677 7666,'-12'0'5159,"2"0"-4827,10 0 1,7 9-1,3 5 1,2 8-14,4 6 0,3-4 0,3 4 1,1-4-1,3-3-230,3 0 0,1 0 0,-4-2 0,3-2-116,-3-3 1,0-9 0,0 4 0,2-2 438,-2 0-636,-12 0 1,5-7 0,-5-2 0,5-3-134,2-2 1,1-12-1,-1 0 1,0-7 0,3-2-65,4-3 1,-4 5 0,4-7 0,-2 0 450,3 0 0,-13 5 1,5-5-1,-4 2 142,-5 5 1,0 5-1,-8 4 569,3 3 0,-2 9-125,-12-2 0,2 5-817,-9 2 1,9 9 0,-4 6 0,2 3 37,0 4 1,-3-1-1,3 3 1,-7 2 62,-5 2 54,-2 10 1,7-12-1,-3 9 1,-4 1 148,-5-3 1,-2 4 0,4-8 0,-2-1 0,-2 0 228,2 1 0,2 2 1,5-5-1,2 2-80,3-2 0,2-3 0,-4-4 0,4-2-130,3-3 1,2-7 0,7 7-616,0 3-79,0 2 594,0 2 0,0-7-13,0 0 0,-8 1 1,-1 6 30,-3 0 0,0 0 1,-4-2-920,2-5-452,9 5 0,-5-19 462,10 0 869,10-19 0,2-14 0,9-9 0</inkml:trace>
  <inkml:trace contextRef="#ctx0" brushRef="#br0" timeOffset="5">9722 6017 7569,'-19'9'2001,"5"-9"-1787,4 0 1,10-19 10,0 5 0,-2-2 0,-3-1 0,-4 5 48,-3 3 1,5-5 0,-7 4-1,-5 1-114,-7-1 1,2-6-1,-4 2 1,4-5 0,0-2-71,-4-1 1,4 1 0,-2-3-1,7-2 1,5-4-6,-2-3 0,6 7 0,1 0 1,2 7 206,0 5 0,0 7 199,7-8 0,-3 11-107,-4-3-336,5 14 1,-8 4 0,10 11 0,0 1 83,0 6 0,3-3 1,4 9-1,7 1 1,5-1-271,2 0 1,7-9 0,1 3 0,-1-6-126,3-1 0,0-8 0,7-2 0,-5-3-10,-3-4 0,6-3 0,-5-2 0,-1 0 0,1-2 52,-5-5 1,-2 2-1,-3-9 1,0-3-1,0 1 130,1 2 0,-1-5 1,-2 4-1,-3-3 62,-1-4 0,-1-6 1,7 0-1,0-1-70,1-1 0,-1 6 1,0-4-1,0 4 0,1 3 95,-1-1 1,-2 8 462,-5 0-149,-4 9 0,-10-2-471,0 14 1,0-2 0,0 9 102,0 3 1,-8-5 0,-1 2-1,0 2 1,-3 3 103,0 2 0,-2 10 1,-10 2-1,-2 0 1,-2-2 175,2 0 0,-5-1 0,3 8 0,2-5-17,2-2 0,3-3 0,2-6 0,2-3-79,3-5 1,7 2-285,-7-9 0,9-2-126,-2-12 0,5 2 805,2-9 483,0 9-807,0-4 1,-7 18-1,-1 6 1,4 3 0,1 4 85,3-1 0,-7 7 0,0 3 0,0 2 0,-2 5 107,-6 2 0,4 3 0,-1-1 1,0 1-248,0-1 0,7 1 1,-2-3-1,5-5-244,2-6 1,0-6 0,2-2-1,3 1 1,5-3-1975,1-5 0,6-2 2076,11-5 0,-4-5 0,7 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52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18444 1021 7569,'0'-52'0,"0"-3"129,0 1 0,2 2 0,5 12 1,5 2-1,2 3 0,0-1 1,1 3-1,-1 2 0,-2 3 0,-3 0 1,-7 2-1,-6 2 0,-13 3 1,-11 2-182,-15 5 0,-14-5 0,-18 7 0,-13 0 0,-9 3 0,-9 2-46,-5 0 1,50 2-1,-1 0 1,2 3 0,0-1-1,-2-1 1,1-1 0,-1-1-1,1 0 1,-57-10 32,2-3 1,2-3-1,8 1 1,0 0 101,-1 0 0,1-1 1,-1 3-1,1 3 1,-3 4 58,-4 3 1,-5 2-1,54 6 1,0 2-1,0-1 1,0 2-50,0 1 0,1 1 1,0 2-1,0 2 0,2 4 1,0 2-1,1 1 1,1 1-1,0-1 0,0 1 12,0-2 1,0 2-1,-50 22 1,1-2 0,8 1-58,6-1 1,4 2-1,12-10 1,9-2-57,10-2 1,10-6-1,13-1 1,8-5 0,4-3 81,3-4 1,7-3-1,2 1 10,2 4 0,-6 5 0,2 9 0,-5 2 0,-2 3 42,-1 3 0,-6 9 1,-3-3-1,-2 5-48,-5 3 0,0-1 0,1 1 0,4-1 0,-1 1-71,1-1 1,10 1 0,-1-1 0,10 1-70,4-1 1,3-6 0,7-1 0,-2 3-1,-3 5-17,-2 6 0,-5-4 0,1 7 0,-15 0 76,-12 5 1,-10-3-1,-18 3 1,-9 4 83,-18 8 0,-3-3 0,37-29 1,-1 1-1,0 1 0,0 0 1,-5 4-1,0-1 53,-4 2 0,1 0 1,2 0-1,2-1 1,0-1-1,2-1 1,8-3-1,2 0-26,-35 25 1,23-1 0,21-13 0,15-1 0,14-6-71,14-6 0,21 4 1,24-7-1,19 0-36,18-5 1,15 3 0,19-3-1,-54-15 1,1 0 0,2 0-1,0 0 9,-2 1 0,0 1 0,0-3 1,-1 2-1,-4 2 0,0 3 1,55 19 1,-4 2 1,0 2-1,-19 1 1,-8 2 36,-8 4 1,-18-1 0,-6 6 0,-8-2 0,-6-2 58,-8 2 1,-6-5-1,-8 10 1,-7 2 59,-5 2 1,-2 3 0,-5 0 0,-6-1 0,-13 1-56,-7 0 0,-4 0 1,-8 0-1,1-1-66,-1 1 1,3 0 0,2-3 0,5-2 0,2-4-137,5-3 1,12 2-1,7-9 1,5-5-11,2 0 0,9-2 0,8-3 0,11-6 206,15-6 1,11-11 0,19-5 0,12-4 0,17-3-23,16 0 0,-2-3 1,-50 0-1,0-1 1,1-1-1,-1-2 96,-1 1 1,0 1-1,-3-1 1,-1 2 0,57 4-1,-2 3 1,-5 1-110,-3 3 0,-8 8 0,-3-6 1,0 0-105,-1 1 1,-3 4 0,6-5 0,5 1 0,7-1 22,-51-6 1,1-1 0,2 0 0,1-2 0,3 1-1,1-2 1,3 1 0,2 0-61,4 1 0,0-2 1,-2 1-1,1-2 1,1 0-1,0-1 1,-5 0-1,0-1 1,-5 1-1,-2-1 59,-2-1 1,-3 1-1,47 1 1,-20-4-1,-14 5 492,-16 2 0,-19 2-24,-10 5 1,-11-4 0,-1 6-255,8 1 0,16-8 0,19 5 0,12-5-31,14-2 1,10 0 0,11-2 0,0-3-1,1-4-552,-1-3 0,1 0 0,-6-4 0,-6 2 317,-10-3 1,-17 5 0,-1-2 0,-13 0 0,-7 0 265,-7 0 1,-11 9-1,-1-5 1,-4 1 155,-3-5 0,0 2 0,3-2 0,2-5-329,2-7 0,17 0 0,0-10 0,7-4 0,7-5-222,3-4 1,9-8 0,-1 5-1,-3 0 212,-8 0 0,-3-5 1,-11 6-1,-9-1 0,-8-3 288,-9 1 0,-12 4 0,0-4 0,-4 0-107,-3-1 1,0 8 0,-3-5 0,-1 2-71,-4 1 1,-1-10 0,4 4 0,-2-4 0,5-2-331,7-5 1,9-5 0,12 0 0,4-7-37,4-5 1,8-2-1,8 0 1,-3 3-1,0 4 278,3 7 1,-8-2-1,3 2 1,-7 2 197,0 3 0,-7 5 1,-3 2-1,-7 2 0,-4-2 1,-3-3 0,-9 6 0,2 1 0,-5 1-93,-2 0 1,0-1 0,0-1-1,0 4-91,0 0 0,-2 7 0,-3-5 0,-4 5 1,-3 3-181,-5-1 1,-9 1 0,-4-1 0,-1 1 75,0-1 1,-7 8 0,5 2 0,-2 0-1,-1 2 86,-1 0 0,-4 3 0,-1 7 0,-1-1-59,1 1 0,-3 0 0,-5 0 0,-7 2 0,-4 2-111,-3 3 0,0 2 1,-2-4-1,-2 1-23,-3-1 1,-7-3-1,7-2 1,2-1 224,3 1 0,9 0 0,3 0 0,2-3 1,7-4 252,7-8 0,0 3 1,10-2-1,2-1 139,2 3 1,3-7 0,-2 5-1,-3-5 1,-5-3-131,-2 0 1,-10 1 0,-9-3 0,-2 0-450,-5 3 0,2-3 0,-4 16 1,-8 3-1,-4 5-2220,-8 7 2379,-11 5 0,5 9 0,-8 0 0</inkml:trace>
  <inkml:trace contextRef="#ctx0" brushRef="#br0" timeOffset="1">17231 3529 6594,'0'-33'0,"0"5"61,0 4 1,-2 3 0,-3 0 0,-4 0 0,-3-1-1,-5 1 1,-4 2 0,-7 3 0,-8 1 0,-4 1 0,-3 0-1,-1 2 1,-4 0 0,-4 3-28,-2 0 0,4-1 0,-4 5 0,0-2 1,2 3-1,0 1 0,-8 6 1,4 4-1,-3 7 0,2 5 1,7 4 3,5 6 1,5-3 0,7 7-1,9 0-2,8 0 1,11-7 0,0 5 0,10-3 0,12 0 52,9-2 1,16-2 0,15-3 0,7 0-102,7 1 1,-3-8 0,10-2 0,0-3-1,0-4-73,0-3 1,-2-4 0,2-5 0,-5-7 0,-4-5 68,-5-3 1,-5 1-1,-17-2 1,-2-3 22,-4-3 0,-13-2 1,-11 5-1,-2-4-21,-6-3 1,-4 7 0,-7-3 0,-7 6 0,-7 1 6,-7 1 0,2 7 1,-10 2-1,-2 3 0,0 4 57,3 3 1,-8 2 0,3 0 0,-9 2 66,-6 5 0,8 3 0,-3 6 1,8-2-3,6 3 0,-1 2 0,11 2 0,7 0 0,9 1-82,8-1 1,4 0 0,5-2 0,10-3 13,9-1 0,16-11 0,17 3 0,8-4 0,1-3-100,-6 0 0,1 0 0,-6 0 0,2-3-43,-2-4 1,-7-2-1,-15-8 1,-7 3-1,-6-2-20,-8-3 0,-5-2 1,-11-1-1,-7 3-27,-13 5 0,-18-2 1,-17 9-1,-4 2 0,-5 2 41,-5 3 1,-2 0-1,-5 3 1,4 4 258,1 7 1,9 5 0,0 2 0,12 1 0,10-1 95,6 0 1,13 5 0,11 0-140,2 0 1,22-7-1,19 9 1,14-6-1,12-8 31,4-7 1,12-5 0,5-2-1,5 0-269,2 0 0,0-2 0,0-5 1,-2-7-1,-5-5-53,-7-3 1,-17 1 0,-11 0 56,-12 0 60,-8-1 1,-13 1 0,-13 0 0,-18 0 0,-21-1-65,-20 1 0,-14 9 0,-16 5 0,-7 5 210,-5 2 1,-2 2-1,4 3 1,7 4-1,13 3 183,6 5 0,17 2 0,16 2-189,13 0 0,16 0 1,11 1-1,17-4 0,22-3 49,16-8 1,19-5 0,11-2-1,13 0-166,11 0 1,13-7 0,-8-2 0,-7-3 0,-15-2-104,-15 2 1,-15-7 0,-24 7-1,-9-2 64,-9 0 0,-12 7 0,-22-5 0,-21 0 0,-21 3-154,-17-1 0,-13 3 0,-8 7 0,-5 2 206,-7 5 0,8 3 1,9 6-1,6-1 1,8 1 182,8 3 0,15 2 0,13-2 1,13-2-74,13-3 0,9 0 0,16 5 1,15-2-1,18-6 52,20-1 1,23-3-1,19-7 1,9 0-146,5 0 1,-6-7 0,-1-3 0,-12-1 0,-12-6-119,-6-2 1,-25-2 0,-6 2 0,-17 2 53,-9 3 0,-17 0 0,-17-10 0,-25-2 0,-24 0 35,-17 8 0,-18-4 0,-15 10 0,49 5 0,-1 0 121,-1 0 1,-1 0 0,2 4 0,2 1 0,-41-5 0,11 5 0,13 2-150,19 0 1,8 0 0,23 2-274,7 5 0,19 5 0,26 12 1,19 2 336,16 2 0,17 1 0,-2-8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3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20358 6867 7110,'0'-21'-254,"0"0"711,0 0 0,0 6 0,-2 4 0,-5-1 41,-7 0 1,2 7 0,-2 1 0,-3 6-398,-2 5 1,5 12 0,2 0 0,0 9-1,3 5 1,-3 5-79,0 2 1,8 5-1,-4 2 1,6 3-114,2-3 1,0 3 0,0-5 0,2-8-2,6-4 1,3-7-1,11-9 1,1-5-1,3-3 1,3-6-147,-3-8 1,-3-9 0,-1-12 0,-1-5 217,0-2 0,-2-5 0,-2-9 0,-6-3 1,-1 3 232,-5 2 0,-5 3 0,-8-1 0,-3 1 0,-4 1 269,1 6 1,0 4 0,-10 10 0,-2 2-199,-2 5 0,0 5 1,6 9-1,-1 2-259,-6 5 1,6 7 0,-6 14 0,6 8 0,2 4 0,2 3-150,4-1 0,-1 1 0,9-1 0,0 1-126,-3-1 0,8 1 1,-3-1-1,8-2-10,4-4 1,9-5-1,1-13 1,6-3-1,8-8 47,2-5 1,0-2-1,5-5 1,-5-6 0,0-13 185,0-7 1,-7-4 0,0-8 0,-7-2 338,-5-4 0,-6 4 1,3-7-1,-1 2 25,-5 1 0,-5-8 1,-8 7-1,-3 1 1,-6-1 17,-4 1 1,9 8 0,-14 15-1,0 8 1,2 6-236,1 2 0,-6 13 1,1 13-1,0 10-118,-3 10 1,7 13 0,-6 6-1,4 1-79,4 1 1,-1-3 0,16 5 0,2-4 0,2-3 0,6-5-383,4-2 1,5-12 0,11-5 0,6-7 93,6-6 0,-2-6 1,3-11-1,-1-5 209,-2-8 0,5-13 1,-10-7-1,-2-6 0,-2-3 220,-3-6 1,-6 3 0,-4-8 0,-1 3 0,-5 3 141,-3-3 0,-12 7 0,-4-5 0,-5 5 460,-2 3 1,0 9 0,0 7 0,-3 9-540,-4 10 1,4 7 0,-7 10 0,3 13 0,-1 18-216,3 13 0,3 10 0,4 4 0,5 5 0,7 1-180,4-1 0,3-5 0,3-11 0,4-7-49,7-5 1,7-12-1,5-7 1,5-10-1,2-9 132,5-4 1,-5-6 0,0-6 0,-2-12 0,-3-15 196,3-11 1,-10-8 0,3-6-1,-10 2 295,-5 2 1,-2 1-1,-7-8 1,-2 2 158,-5 6 0,-5-3 0,-9 11 0,-3 8 0,-2 10-144,-2 6 0,-3 12 0,3 10 0,-5 14 0,-3 18-252,1 15 1,2 9-1,-3 13 1,8 1-134,4 3 0,5 2 0,5-7 0,7 1-260,5-6 0,2-14 0,2-2 0,5-9 0,10-8 51,9-9 0,-3 0 0,8-12 0,-3-3 1,3-6 95,2-12 1,-7-3-1,3-18 1,-6-3 349,-1-2 1,-11-10 0,-4-2 0,-4 0 55,-3 0 1,0-4-1,-3 6 1,-4 5-1,-7 7 1,-2 10 2,1 5 0,-3 4 0,3 4-145,-4 8 1,1 7-1,1 7 1,5 10-787,3 9 0,-5 0 1,6 7-1,4 0 0,1-2-2570,3 0 3267,10-3 0,11-7 0,12 0 0</inkml:trace>
  <inkml:trace contextRef="#ctx0" brushRef="#br0" timeOffset="1">12998 6740 7569,'-12'-3'1502,"5"-4"0,2 5-1356,-2-5 0,2 7 0,-6 7-228,1 7 1,-6 7 0,-1 8 0,-7 6 49,-4 5 0,0 5 1,4 2-1,0 1 0,1-6-224,4-4 0,12-12 1,0 2-1,7-6-128,7-8 0,7-12 0,14-21 0,8-19 406,4-11 1,10-8 0,-1-9 0,-4 0 178,-7 2 1,-7 7-1,-10 22 1,-2 7 886,-5 4 1,-9 10 0,-19 11-483,-15 18 1,-9 27-1,-4 5 1,-1 10-535,1 7 0,-1-5 0,3 12 1,5-5-120,6-2 0,8 0 0,4-3 0,6-7-407,1-11 0,8-3 1,14-14-1,11-7 0,8-12-160,7-12 0,2-18 0,5-20 0,2-11 1,3-8 805,-3-1 1,-4 1 0,-8 5 0,-7 10 456,-4 9 0,-12 8-199,-5 8 0,-21 13 1,-10 14-1,-9 18 1,-10 20 36,-4 9 0,-2 4 1,8 8-1,6 0 1,9 0-918,9 0 0,8-10 0,9-4 1,5-8-208,9-6 1,9-8 0,22-16-1,5-12 243,7-12 0,4-26 0,3-14 0,0-9 399,0-3 1,-10-5 0,-4 15 0,-8 2 0,-6 10 629,-8 11 1,-7 7-1,-7 8-412,-6 9 1,-18 21-1,-9 26 1,-7 10-543,0 4 0,-2 7 0,7 3 319,9-10 0,7-6 0,5-6 0</inkml:trace>
  <inkml:trace contextRef="#ctx0" brushRef="#br0" timeOffset="2">14912 9015 9355,'10'21'194,"6"0"0,10 3 0,12 2 0,7 5 0,7 2 0,2 2 0,3 1 0,0-3 0,-3 0 33,-2 0 0,-2-5 0,-8 5 1,1-2-1,-3-3-850,-4 3 1,1-7-1,-8 2 1,-3-8 622,-3-3 0,-1-1 0,-1 7 0</inkml:trace>
  <inkml:trace contextRef="#ctx0" brushRef="#br0" timeOffset="3">15508 9057 7569,'-21'0'786,"-1"0"1,1 0-25,0 0 1,7 3 0,2 6 0,0 10 0,0 12-480,-4 9 0,4 0 0,-2 17 1,-3 2-217,-2 2 1,0 8 0,5-3 0,7-7 0,5-7-1614,2-12 1,9 0 1545,5-11 0,5-11 0,3-8 0</inkml:trace>
  <inkml:trace contextRef="#ctx0" brushRef="#br0" timeOffset="4">15444 9036 7569,'0'-14'502,"0"0"490,0-3 1,-2 8-802,-5 2 1,-3 16-1,-6 10 1,2 9-1,-3 8-84,-2 9 0,-2 7 0,0 9 0,-1-2-200,1-2 1,7-3-1,0 5 1,-1-5-115,4-2 1,-6-4-1,10-13 1,2-7-108,3-4 0,4-12 0,5-7 0,8-10-105,3-9 0,4-17 419,-1-12 0,10-8 0,2-13 0</inkml:trace>
  <inkml:trace contextRef="#ctx0" brushRef="#br0" timeOffset="5">18295 5911 7569,'-10'-12'264,"8"0"1,-5 10-1,5 2 1,2 11 18,0 13 0,9 2 0,3 7 1,2 0-1,0-2 0,0 2-86,-2 0 0,7-7 0,-5 2 0,5-4-270,2-3 1,-6-7-1,-1-2 13,2-2 0,3-3 0,3-10-73,-1-4 0,-9-4 0,-3-13 0,-2-2 0,3-2-7,1 2 0,-6-5 0,5 0 0,-3 0-21,0 1 1,0-6-1,-5 8 1,3 2 211,2 2 1,0-4-1,-7 0 1,0 2 390,0 2 0,0 3 0,0 0 3,0-1 0,0 8-177,0 0-292,0 9 1,0 8-1,0 18 1,0 12-1,0 7 117,0 3 0,-2 1 0,-3 4 0,-4 1 0,-3-1-17,-5-4 0,5-1 0,1-1 0,-1-1 59,0-6 0,7 3 1,-2-10-1,2-2 0,1-2-195,-3-3 1,0 0-68,7 1 0,0-8 90,0 0 1,0-7 700,0 7-436,0-9-147,0 4-33,0-9-3189,0 0 3141,0-9 0,9-3 0,3-9 0</inkml:trace>
  <inkml:trace contextRef="#ctx0" brushRef="#br0" timeOffset="6">18252 5996 7569,'-21'-10'540,"0"8"0,-1-5 396,1 4 1,7 3-1,2 3-647,3 4 1,4 2-1,10 8 1,4-3-230,3 3 1,2 1 0,7 4-1,1-1 111,-1 0 1,7 0 0,1 1 0,-3-3-1,-3-3-445,-1-2 0,-1-2 0,0 2 1,0-7-193,1-4 1,-1-3 401,0 0 1,-2-10 0,-2-4 0,-5-5-124,-3-2 1,8-10-1,-6-4 1,1-5-10,-5-3 1,3 1 0,-3-1 0,0 3 0,0 5 317,0 6 0,0-2 0,-7 3 240,0 2 509,0 12-689,0 5 0,0 32 0,0 5-203,0 1 0,0 6 0,0 1 0,0 4 1,0 5 24,0 4 1,0 3 0,-2 7 0,-3-2 105,-2 2 0,-7 0 0,4-2 1,1-7 126,-1-6 1,-4-3 0,7-6 0,2-7-558,3-4 1,4-5-1,3-10 214,2-16 1,7-5 0,-4-18 0,-1 1-776,1 1 1,-1-7 0,-4 6 880,2 3 0,-9-7 0,-10 0 0</inkml:trace>
  <inkml:trace contextRef="#ctx0" brushRef="#br0" timeOffset="7">18444 6017 7114,'-22'-12'-323,"1"0"1,0 8 1041,0-4 1,-1 1 465,1 7-76,0 0 303,9 0-759,-7 0 0,17 3-417,-5 4 1,7 5 0,4 9 0,6 0-143,2 0 1,-1 1-1,6-1 1,-3 0 0,3 0-229,2 1 0,0-8 1,-3 0-1,-4 3-72,-3 2 0,6-5 1,-6-2-1,0-1-186,1 1 0,-1-7 65,-2 2 0,-4-7 0,4-7 86,-5-7 0,-11-10 0,-5 0 0,-5 3 142,-3-5 1,-6 5-1,0-7 1,2 4 39,2 3 1,3 7 0,0 2-1,-1 2 518,1 6 1,0-6 447,-1 3 0,11 2-718,4 12 0,7 5 0,7 9-86,7 1 0,5-8 0,2 0 1,3 3-1,2 1 0,4 1-200,3-4 0,-4 1 1,4-6-1,-2-1-231,-5 0 0,4-1 0,-1-8 0,-3 0-51,-3 0 0,6-3 1,-1-6-1,-2-10 0,-2-10 65,-3-4 1,-7-2 0,-2-8 0,-3 1 0,-4-1 268,-2 1 1,-3-1-1,0 3 1,0 5 488,0 6 1,0 6-1,-3 2 206,-4-1 1,2 10-1,-9 5-340,-2 5 1,4 11 0,0 6-1,0 6 1,3 7-276,-1 8 0,-4 6 1,7 8-1,2 6-47,3 6 0,0 2 0,-3 2 0,-2 2 107,2 3 0,3 0 1,2-9-1,0-3 0,0-5 34,0-2 1,0-5-1,0-11 1,0-8-533,0-4 0,2-6 0,5-3-803,7-8 0,10-21 1206,-3-8 0,15-23 0,-13 0 0</inkml:trace>
  <inkml:trace contextRef="#ctx0" brushRef="#br0" timeOffset="8">16636 9716 7569,'-10'-11'449,"5"-4"0,-6 15 0,1 12 0,5 12 1,3 11-1,2 5-68,0 3 1,0 7-1,2-1 1,5 1 0,5-1-552,0 1 0,7-3 170,-5-11 0,5 4 0,2-7 0</inkml:trace>
  <inkml:trace contextRef="#ctx0" brushRef="#br0" timeOffset="9">17082 9355 7569,'-7'-14'2448,"0"0"1,9 9-2323,13-2 0,11 7 0,4 7 0,1 7-18,0 5 0,0 12 0,-5 6 0,2 8 1,-4 7-621,-8 3 1,1-6 0,-10 6 0,0-1-2183,2 0 2694,-6-7 0,16 5 0,-8-9 0</inkml:trace>
  <inkml:trace contextRef="#ctx0" brushRef="#br0" timeOffset="10">17614 9376 7569,'0'-21'1316,"-2"0"1,-5-1-937,-8 1 1,-6 9 0,-5 8-1,-5 11 1,1 14 55,-1 12 0,-14 10 1,3 9-1,-3 9 1,-3 10-1063,-1 4 0,11-6 1,-2-1-1,7-6-2457,7-5 3083,11-20 0,6 3 0,9-18 0</inkml:trace>
  <inkml:trace contextRef="#ctx0" brushRef="#br0" timeOffset="11">18018 8802 7569,'-21'-2'1979,"0"-3"-1158,-1-2 0,8 0 0,0 9 0,0 5 0,0 10-578,0 9 0,-1 16 0,-8 15 0,-3 7-372,-3 7 1,1-10 0,9 5-1,5-2 494,7-5-365,4-19 0,3 10 0,0-17 0</inkml:trace>
  <inkml:trace contextRef="#ctx0" brushRef="#br0" timeOffset="12">19103 6187 7569,'-12'14'381,"5"0"0,3 3 0,-1 2 0,-2 4 0,2 3 0,3 3 0,2-1-38,0 3 0,-7 2 0,-3 9 0,1 1 1,-1-3-1,5-2-2306,3-3 1963,2-9 0,0 14 0,0-6 0</inkml:trace>
  <inkml:trace contextRef="#ctx0" brushRef="#br0" timeOffset="13">19380 5507 7569,'-22'0'859,"1"0"-46,0 0 1,9 2 0,7 5-308,10 7 1,7 12-1,9 5 1,0 0 0,1 2-597,-1 0 0,7 0 0,3 2 1,0-4-1,2-3-705,0 1 1,-5-8 794,8-7 0,-1 0 0,8 8 0</inkml:trace>
  <inkml:trace contextRef="#ctx0" brushRef="#br0" timeOffset="14">19954 5337 7569,'-21'0'907,"0"2"1,-1 5-245,1 7 0,-5 7 1,0 8-1,2 9 0,1 9-247,6 10 1,-4 4 0,7 3-1,-5 0 1,0 2-146,5 5 1,-3-8-1,8 1 1,-1-12-2602,1-7 1,4-5 2329,12-4 0,14-15 0,13-12 0</inkml:trace>
  <inkml:trace contextRef="#ctx0" brushRef="#br0" timeOffset="15">20380 4571 7569,'-22'0'0,"8"0"0,2 3 637,3 4 1,-5 7-1,4 16 1,-2 13-213,-4 11 0,4 10 1,-2 5-1,-3 2 1,1-1-2121,2 4 0,4-15 1695,10 4 0,10-13 0,1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6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23932 9334 7110,'-7'-15'419,"0"1"0,0 0 1,0 0-1,0 0 1,2-3 609,3-2 0,-1 5 0,-4 2-750,-7 3 1,-5-5 0,-2 7 0,0 4-111,-1 8 0,1 0 0,0 11 1,2 6-1,2 6-209,3 5 0,7 2 1,-5 8-1,3 2-43,4 4 1,3-4-1,2 5 1,0-5-1,0-3 49,0 1 1,2-1 0,3-1-1,2-4 1,0-4-40,2-2 0,-6 5 1,4-8-1,-2-2-136,2-3 1,-5-8-1,5-1-1699,-5 2 1049,-2 3 859,0-7 0,0-2 0,0-10 0</inkml:trace>
  <inkml:trace contextRef="#ctx0" brushRef="#br0" timeOffset="1">23422 9759 7569,'-12'0'1851,"2"0"1,13 0-1566,4 0 0,5 0 0,9 0 0,0 0-137,0 0 1,8 0 0,2 0 0,2 0 0,4 0-224,4 0 1,1-7 0,3 0 0,2 0-440,3-3 0,0 8 1,-8-5-1,-2 4 513,-4 3 0,4 0 0,-7 0 0</inkml:trace>
  <inkml:trace contextRef="#ctx0" brushRef="#br0" timeOffset="2">27485 9440 6651,'-14'-9'291,"2"-6"0,0-1 0,2-1 0,1 3 0,2-2 1,0-3-1,0-3 0,0 1 371,-3 0 1,8 0-1,-8 2 1,3 2-1,-2 5-87,-3 3 1,-2 2 0,-7 7-409,-1 0 0,8 0 0,0 0 0,-3 2 1,-2 5-88,-2 7 0,2 8 0,3 6 1,2 7 1,-3 6 0,8 4 1,1 2-1,6 5 0,2 0 10,0 0 0,0 0 0,2-5 0,3 3-108,2-3 0,7-5 1,-4-4-1,-1-5 0,3-2-290,0-5 1,-7-3 0,4-4 0,-2-2-1620,0-3 608,0 0 1,-9-2-1797,-5-5 3113,-5-4 0,-19-22 0,-2-5 0</inkml:trace>
  <inkml:trace contextRef="#ctx0" brushRef="#br0" timeOffset="3">26932 9759 7124,'-10'-14'1578,"-4"0"-612,5 9 1,-1-14-573,10 5 0,17 2 0,6 0 0,8 0 0,7 3-98,2-1 0,5-4 1,2 7-1,3 2-303,-3 3 0,-4 2 0,-6 0 0,-1 0-752,2 0 0,-5 0 0,2 0 759,3 0 0,2 9 0,3 3 0</inkml:trace>
  <inkml:trace contextRef="#ctx0" brushRef="#br0" timeOffset="4">23571 5847 7569,'0'-14'420,"0"-1"1,0-1-1,0-3 1,-3 0 292,-4 5 1,5 2 0,-8 7-446,1-2 1,-3-7 0,-9 7 0,-1 2 0,1 3-83,0 2 1,7 0 0,0 2 0,-3 5-145,-2 8 0,-2 11 1,0 4-1,2 6-45,4 9 0,-1-3 0,9 8 0,2-3 1,3 0-146,2 3 1,0-3 0,0-9 0,0-3-148,0 3 1,0-7 0,0-3 0,2-4-496,5-3 1,-2-7-380,9 0 1169,-9-9 0,14-5 0,-7-12 0</inkml:trace>
  <inkml:trace contextRef="#ctx0" brushRef="#br0" timeOffset="5">23103 6059 8182,'-12'0'6011,"2"0"-5435,10 0-353,0 0 1,17 0 0,6 0 0,8 0-233,7 0 1,5 0 0,6-2 0,8-3 0,4-2-912,3 3 1,0 1-1,-3 3 920,-4 0 0,14-9 0,-5-3 0</inkml:trace>
  <inkml:trace contextRef="#ctx0" brushRef="#br0" timeOffset="6">22252 7101 7633,'-15'0'1206,"6"0"445,7 0-1535,-3 0 0,24 3 0,-7 4 0,2 7 8,0 5 0,-7 4 0,7 3 1,0 3-109,-2-3 0,5 4 0,-8-1 0,1-3-13,-1-3-50,8-1 0,-13-8 0,11 0-263,1 3 1,3-10 0,2-5 0,1-11-170,-1-10 0,-7 0 0,0-14 0,0 0 323,-2-1 0,5 6 0,-8-5 0,1 2 111,-1 5 1,1 3 0,-6 1 671,3 1 152,1 9 1280,-8-6-1812,0 15 0,-3-6 1,-2 11-129,-2 5 0,-2 7 1,4 12 83,-2 3-174,0-1 1,0 3 0,-3 4 0,-1 3 192,-6-3 1,5 3 0,0-7 0,1 0 0,1-1 277,1-4 0,-1-2-366,3-3-873,5 0 1,-5-9 0,14-5-138,7-4 876,5-3 0,2-10 0,0-2 0</inkml:trace>
  <inkml:trace contextRef="#ctx0" brushRef="#br0" timeOffset="7">22677 7399 7569,'-9'12'108,"6"-3"1014,-6-18-176,9 6 1,0-4-511,0 14 0,7 5 1,0 9 339,-2 1-631,-3-1 0,-2 0 1,0 0-1,0 1-399,0-1 0,0 0 1,-2 0-1,-3 1-3015,-2-1 3269,0-9 0,16 7 0,3-7 0</inkml:trace>
  <inkml:trace contextRef="#ctx0" brushRef="#br0" timeOffset="8">22911 7186 8774,'-12'0'2886,"-7"0"-2610,17 10 1,-7 2 0,11 9-1,3 0-390,2 0 0,7 1 1,-5-1-1,3 0-365,5 0 0,-5 1 1,2-1-1,2-2 1,3-5 478,2-7 0,1 5 0,-1 0 0</inkml:trace>
  <inkml:trace contextRef="#ctx0" brushRef="#br0" timeOffset="9">23103 7101 9460,'-15'0'1094,"1"3"1,0 4-596,2 7 0,-7 7 0,5 5 0,-5 5 0,0 2-212,5 5 0,-5-5 0,7 0 1,1 0-1300,3 0 1,6-7 1011,2 2 0,10-4 0,1-3 0</inkml:trace>
  <inkml:trace contextRef="#ctx0" brushRef="#br0" timeOffset="10">23783 7186 7569,'-14'0'449,"2"-2"0,3-5 799,4-7 1,3 2-819,2-2 1,2 9 0,3 0-312,2 10 0,2 7 0,-4 9 0,2 0-417,-2 1 0,-3-1 1,1 0-687,4 0 0,-3-7 1,11-2 983,1-2 0,13-3 0,4-7 0</inkml:trace>
  <inkml:trace contextRef="#ctx0" brushRef="#br0" timeOffset="11">23953 7144 7446,'-14'7'1916,"0"2"-1540,-2 3 1,4 2-1,0 8 1,0-1-1,3 0 138,-1 0 0,-4 8 1,5-1-1,-3 0-825,-5 3 0,5-7 0,1 4 0,1-4 1,5-3 310,3 0 0,11 0 0,3 1 0</inkml:trace>
  <inkml:trace contextRef="#ctx0" brushRef="#br0" timeOffset="12">24145 6995 9998,'-14'2'239,"2"5"0,0 8 1,3 6-1,-3 5-408,0 2 1,5-2-1,-5-9 1,3-3 168,4 2 0,3 3 0,2 3 0</inkml:trace>
  <inkml:trace contextRef="#ctx0" brushRef="#br0" timeOffset="13">24145 7271 7569,'9'12'394,"-6"0"274,4-5 1,-5-2 0,-2 9-297,0 2 0,0 3 0,0 3 1,0-1-1,0 0-308,0 0 0,0 1 0,0-1 0,-2 0-693,-5 0 0,4 1 629,-4-1 0,-5 0 0,1 0 0</inkml:trace>
  <inkml:trace contextRef="#ctx0" brushRef="#br0" timeOffset="14">24443 7229 7569,'12'-3'1648,"-5"-4"326,-5-4-1618,-2-1 0,0 5 0,0 14 0,0 7 0,0 5-323,0 2 0,7 0 0,0 1 0,0-1-259,3 0 1,-6 0 0,8 1 0,0-1-1,0 0-1112,4 0 0,3-2 1338,3-5 0,-1 5 0,0-7 0</inkml:trace>
  <inkml:trace contextRef="#ctx0" brushRef="#br0" timeOffset="15">24762 7229 7569,'-21'0'-696,"-1"0"1917,1 0 0,7 0 1,0 0-1,-3 2-637,-2 5 1,-2 5 0,2 9-1,0 3 1,0 2-540,-4 2 1,-3 10 0,4-5 0,1 0 0,0-2-1544,-1 0 1,11-15 1497,4 5 0,4-4 0,3 4 0</inkml:trace>
  <inkml:trace contextRef="#ctx0" brushRef="#br0" timeOffset="16">24889 7016 8807,'-14'0'3204,"0"3"-2865,-2 4 0,4 4 0,0 11 0,0-1-332,0 0 0,0 8 1,-2-1-1,7-2 0,5-2-425,2-3 418,0 0 0,0 0 0,0 1 0</inkml:trace>
  <inkml:trace contextRef="#ctx0" brushRef="#br0" timeOffset="17">22081 7080 7569,'0'-14'572,"0"0"0,-2-1 0,-3 1 1,-4 2-1,-3 5 180,-5 10 1,-1 16 0,-4 16-1,1 8 1,0 4-658,-1 2 0,1 11 0,0-1 0,2 7 1,5 5-817,7-3 0,4-11 0,8-5 1,12-5 720,18-4 0,15 4 0,14-14 0</inkml:trace>
  <inkml:trace contextRef="#ctx0" brushRef="#br0" timeOffset="18">23209 7101 7453,'-21'0'5432,"-1"0"-5135,1 0 1,9 10 0,5 4-1,5 7 1,2 5 103,0 2 0,0 10 0,0-2 0,0 1-374,0-1 1,0 2 0,-3-8 0,-1 3-1148,-3 5 0,-8-7 0,8 0 1120,3-1 0,1-6 0,3 7 0</inkml:trace>
  <inkml:trace contextRef="#ctx0" brushRef="#br0" timeOffset="19">23677 7059 7569,'0'-14'1138,"-2"2"1,-6 2-73,-6 6 0,-5 4 0,-2 7 0,0 9-730,0 10 1,-1 7 0,1 12 0,0 5-1,-1 4-311,1 0 1,2 5-1,5-9 1,7 0-720,5 2 1,4-15 0,7 6 0,15-8 693,16-9 0,31 3 0,17-17 0</inkml:trace>
  <inkml:trace contextRef="#ctx0" brushRef="#br0" timeOffset="20">24868 7122 7569,'14'-7'696,"1"3"0,-1 6-125,-2 10 0,6 9 0,-6 7 0,0 8 1,-2 4-65,-1 3 0,-7-1 0,5 1 1,-4-1-1,-3 1-259,0-1 0,0-2 0,0-2 1,0-5-1541,0-2 0,0 7 1292,0-3 0,-10-4 0,-1 0 0</inkml:trace>
  <inkml:trace contextRef="#ctx0" brushRef="#br0" timeOffset="21">22783 8122 7569,'-21'0'484,"0"0"1,7 0-1,0 0 1,-3 0 0,0 2-1,1 3 1,4 4 0,0 3-1,3 7-32,-1 7 0,-4 0 0,7 9 1,2 3-1,3 2 0,2 3-683,0-1 1,2-1 0,3-4 0,5-4 0,1-2-295,6-5 1,9 5-1,5-5 525,2-7 0,12 2 0,9-9 0</inkml:trace>
  <inkml:trace contextRef="#ctx0" brushRef="#br0" timeOffset="22">23017 8207 7569,'-2'12'899,"-5"-5"0,-7-3-226,-5 4 0,7-4 0,7 10 1,10 1-884,9-4 1,5 6-1,2-8 1,1 3 0,-1 5-467,0 2 0,1 2 0,-4 0 0,-1-2 676,-3-5 0,0 5 0,8-7 0</inkml:trace>
  <inkml:trace contextRef="#ctx0" brushRef="#br0" timeOffset="23">23273 8164 7569,'-12'10'1531,"-7"-6"1,5 11-940,-5 1 1,7 3 0,3 2 0,2 1-629,-1-1 0,1 7 0,7 1 0,0-3 0,0 0-799,0 2 0,0-5 0,0 6 835,0-6 0,10-1 0,2-1 0</inkml:trace>
  <inkml:trace contextRef="#ctx0" brushRef="#br0" timeOffset="24">23379 8483 7569,'0'-12'2632,"0"3"-2482,0 9 0,0 9 0,0 6-196,0 3 1,0 4 0,0-1-1,0 0-344,0 1 0,-2-1-433,-5 0 823,4 0 0,-16-9 0,8-2 0</inkml:trace>
  <inkml:trace contextRef="#ctx0" brushRef="#br0" timeOffset="25">23549 8186 7569,'-21'0'408,"9"2"1,3 3 0,2 4-1,0 3 1,2 4 0,2 3-1,6 3 1,4-1 0,7 0-290,5 0 1,-5 1 0,0-1 0,3 0 0,2 0 0,2 1-614,0-1 1,1-2 0,-1-3 493,0-1 0,10-11 0,2 6 0</inkml:trace>
  <inkml:trace contextRef="#ctx0" brushRef="#br0" timeOffset="26">23826 8228 6673,'-21'7'572,"-1"0"771,1-2 0,0 4 1,-1 1-1041,1 2 1,2 2 0,3 7 0,2 0 0,-3 3-628,-2 4 1,0-2 0,3 7-1,4-2 324,2-5 0,-6 7 0,4 0 0</inkml:trace>
  <inkml:trace contextRef="#ctx0" brushRef="#br0" timeOffset="27">23868 8058 10351,'0'24'376,"3"2"0,1 2 0,6 0 0,-1 1 0,1-1 1576,-5-2-1803,6 7 0,-8-7 0,4 7 0,-5-2 1,-2-5-451,0-3 1,-2 6 0,-3-1 0,-2-2 300,2-2 0,3-3 0,2 0 0</inkml:trace>
  <inkml:trace contextRef="#ctx0" brushRef="#br0" timeOffset="28">24698 8101 7712,'-21'0'694,"-1"-8"1,1 1 0,0 3 0,0 1 0,2 6 0,2 4 0,3 9-226,-3 10 1,-1 0 0,-1 10 0,2 1 0,5 4 0,3 1-949,4 1 0,3-1 1,2-2-1,2-4 1,5-8-4573,7-4 5051,15-3 0,4 0 0,9 1 0</inkml:trace>
  <inkml:trace contextRef="#ctx0" brushRef="#br0" timeOffset="29">24847 8101 7569,'-14'0'356,"0"2"0,-3 5 725,-2 7 1,5 5 0,2 2-1,3 1 303,4-1-1307,3 0 1,4 0 0,3 1 0,4-4 0,3-1 18,4-3 0,-4-7 1,2 5-1,3-2-625,2-6 0,2 6 0,0-3 1,1-5-556,-1-7 0,0-4 0,1-10 0,-1 0 0,-2-4 1084,-5-1 0,2 0 0,-6 3 0,-1 0 0,1 0 0,-5-1 0,-3 8 198,-2 0 614,0 9 1,-7 5-1,-3 12 1,1 2 0,-3 0-358,0 3 0,5 9 0,-5 2 0,1 1 1,-1 1-253,-5 6 0,5-3 1,-2 0-1,0-2-405,2-5 1,-4 4 0,9-1-3029,2-3 3230,2-3 0,3-1 0,0-1 0</inkml:trace>
  <inkml:trace contextRef="#ctx0" brushRef="#br0" timeOffset="30">25272 8079 12609,'-9'22'-57,"-3"-1"1,-2 0 0,2 0-1,3 1 1,4-1-1280,3 0 1336,2 0 0,0 1 0,0-1 0</inkml:trace>
  <inkml:trace contextRef="#ctx0" brushRef="#br0" timeOffset="31">25400 8483 8146,'0'14'763,"0"1"1,0 1 0,0 3-1,0 2 1,0 1-143,0-1 1,-2 0 0,-3 0-1251,-2 1 1,-7-1 628,7 0 0,-1-9 0,8-3 0</inkml:trace>
  <inkml:trace contextRef="#ctx0" brushRef="#br0" timeOffset="32">25655 8356 7569,'-12'-15'590,"3"4"2901,0 1-1201,6 3-2017,-6 7 1,9 2 0,2 3 0,3 5 55,2 1 1,7 4 0,-4 4 0,-1-3-432,0-2 1,8 0-1,-3 8 1,3-1-938,-3 0 0,5-7 0,-5-2 0,5-2 1039,2-6 0,0 8 0,1 0 0</inkml:trace>
  <inkml:trace contextRef="#ctx0" brushRef="#br0" timeOffset="33">25911 8228 7569,'-22'12'0,"1"-3"0,0-2 2895,-1 1-2054,1-1 0,7 0 0,0 2 0,-3 3-179,-2 4 1,-9 10 0,0 3 0,4-3-585,7-3 0,-1 6 0,6-1 0,-2-2 1,2-2 517,2-3-596,3 0 0,17 1 0,1-1 0</inkml:trace>
  <inkml:trace contextRef="#ctx0" brushRef="#br0" timeOffset="34">26081 8164 7569,'9'0'-1821,"-9"0"2696,-9 10 1,-5-6 0,-1 8 0,-1 0 0,-3 0-328,-2 4 1,2 3 0,2 0-1,5-2-51,3-3-497,2 0 0,7 7 0,0 1 0</inkml:trace>
  <inkml:trace contextRef="#ctx0" brushRef="#br0" timeOffset="35">26230 8101 14229,'7'28'361,"0"0"0,0 1 0,0-1 0,0 3 0,-2-1-69,-3 1 0,-2 4 0,0-4 0,0 2-292,0 5 0,-9 2 0,-3 3 0</inkml:trace>
  <inkml:trace contextRef="#ctx0" brushRef="#br0" timeOffset="36">24762 10354 7569,'0'-21'1072,"0"7"1,-3 0-524,-4-3 1,3 8 0,-8 4-1,2 10 1,6 9 0,-1 7-301,-2 7 1,2 5 0,-7 10 0,3-1 0,4 1-144,3 0 1,2-1 0,0 1-1,0-1-613,0 1 1,2-1 0,5-2 0,10-4-755,9-8 0,0-4 1,7-5 1260,-2-5 0,6 5 0,-4-8 0</inkml:trace>
  <inkml:trace contextRef="#ctx0" brushRef="#br0" timeOffset="37">25060 10312 7569,'-3'-12'886,"-4"5"1520,-7 4-2006,5 3 1,-8 3-1,10 4 1,2 7-88,3 5 0,4 2 0,5 3 1,5 2-293,0 2 1,7 0-1,-5-6 1,5-1-1,2 0-253,0 1 0,1-4 0,-1-3 1,0-6-412,1 1 1,8-8 0,1 3 0,-3-10 44,-6-9 0,-6-5 0,5-2 0,1-3 377,-1-4 0,-2 2 0,-5-7 0,-4 2 0,-3 5 330,0 2 0,0 3 532,-7 0 1,-3 11 0,-1 10 0,-6 12 93,-2 7 1,1 5 0,-6 2 0,5 4-397,3 3 1,-5 3 0,7 6 0,-1 1 0,1-1-276,0 1 0,0-8 0,7 1 0,-2-1 0,-3-2-711,-2-4 0,0-6 0,7-2 1,2-2-2339,5-4 2985,5 3 0,9-15 0,1 6 0</inkml:trace>
  <inkml:trace contextRef="#ctx0" brushRef="#br0" timeOffset="38">25613 10843 7569,'-10'12'4532,"8"-3"-3989,-8-9 0,10 10 1,0 4-1,0 5-316,0 2 0,-9 3 0,-5 2 0,-3 5 1,1-1-1162,2 1 1,6 4-1,-3-6 934,1-3 0,13 7 0,8 0 0</inkml:trace>
  <inkml:trace contextRef="#ctx0" brushRef="#br0" timeOffset="39">25804 10524 7569,'-21'-2'3847,"0"-5"-3022,9 4 1,2-4 0,10 14 0,0 8-397,0 4 1,7 2 0,3 0 0,2 0-269,4 1 1,3-1 0,2 0 0,1 0-461,-1 1 1,0-1-1,1 0 1,-1 0 0,-2 1-1762,-5-1 0,5-2 0,-5-3 2060,5-1 0,2-11 0,0 6 0</inkml:trace>
  <inkml:trace contextRef="#ctx0" brushRef="#br0" timeOffset="40">26081 10546 7569,'-3'-12'1567,"-4"5"-1117,-7 4 1,-2 6 0,-1 4 0,3 7 0,-3 5 399,-2 2 1,-4 10 0,-3 2 0,-3 2-1035,3 1 1,3-1 0,4 5 0,5-4 183,7-8 0,4 5 0,3 0 0</inkml:trace>
  <inkml:trace contextRef="#ctx0" brushRef="#br0" timeOffset="41">26145 10290 7569,'-22'0'565,"1"0"1,0 0-1,2 3 911,5 4 1,-3-2 0,10 9 0,2 5-919,3 7 0,11 0 0,6 7 0,3 0-454,4 0 0,6 2 0,0 8 0,-2 2 1,-2 2-266,-3 3 1,-2-1 0,-5-6 0,-6-1-1009,-6 1 0,-2 6 0,0 3 0,0 0 1169,0 0 0,0 7 0,0-4 0</inkml:trace>
  <inkml:trace contextRef="#ctx0" brushRef="#br0" timeOffset="42">28634 10418 7569,'-15'-7'1165,"1"0"0,0 0 1,-7 7-1,-1 2 0,1 5-53,0 7 1,0 15-1,-1 6 1,-1 8-779,-6 6 0,13-2 0,-6 8 0,6-3-362,4-5 0,3 0 0,9 1 0,2 1 0,5-2-1256,7-2 0,15-9 1,4-3-1,2-2 0,1-6 1284,2-1 0,2-12 0,2-3 0</inkml:trace>
  <inkml:trace contextRef="#ctx0" brushRef="#br0" timeOffset="43">28846 10609 6078,'-14'3'4909,"2"4"-4129,3 7 1,2 5-1,7 2 1,0 3-1,0 2-529,0 2 0,7 0 0,2-6 0,3-1-565,5 0 1,2 0 0,2-2 0,0-2-2020,0-3 0,3-9 2333,4 2 0,5-5 0,10-2 0</inkml:trace>
  <inkml:trace contextRef="#ctx0" brushRef="#br0" timeOffset="44">29272 10673 7569,'-22'21'175,"1"-6"0,0-1 0,2 5 0,2 4 985,3 6 0,0 8 1,-7-1-1,2 4-467,5 2 0,-5 1 1,5 0-1,-3-3 1,3-2-1392,7-3 0,-3-7 1,3 5-1,3-2 698,1-5 0,22-12 0,5-4 0</inkml:trace>
  <inkml:trace contextRef="#ctx0" brushRef="#br0" timeOffset="45">29484 10397 7569,'-2'-12'6313,"-5"5"-6043,-5 4 0,-2 13 0,2 4 0,3 5-344,4 2 0,-4 3 0,1 2 0,4 2 74,1-2 0,13 7 0,2 0 0</inkml:trace>
  <inkml:trace contextRef="#ctx0" brushRef="#br0" timeOffset="46">29506 11375 15119,'-12'9'15,"-5"3"1,8 12 0,-3 2 0,-4 2 0,-1-2 0,0-2-2180,3-3 2164,10 0 0,-6 0 0,10 1 0</inkml:trace>
  <inkml:trace contextRef="#ctx0" brushRef="#br0" timeOffset="47">29889 10801 7351,'-15'-3'4954,"1"-4"-4185,19 5 0,-10-8 0,19 10 0,5 3-316,7 4 1,0 5 0,7 11 0,1 6 0,-4 6-468,1 5 1,-3 3 0,-6-1 0,-1 1-602,0-1 0,0-9 1,1-4-1,-1-6 0,0-1-4459,1-1 5074,8-9 0,-6 7 0,7-8 0</inkml:trace>
  <inkml:trace contextRef="#ctx0" brushRef="#br0" timeOffset="48">30527 10758 7569,'-21'10'856,"-8"-6"1,-2 10 0,-2 1-328,-4-4 0,-4 15 0,-1-4 0,-1 4 999,1 4 0,-1-4 0,3 7 1,5-2-1,9-5-2040,9-2 1,8-3 0,13-2 511,10-5 0,29-4 0,23-10 0</inkml:trace>
  <inkml:trace contextRef="#ctx0" brushRef="#br0" timeOffset="49">30803 10439 7569,'-33'12'1408,"5"-5"1,7-2-35,6 2 0,-1-2 0,9 9-1427,2 2 0,3 3 1,4 3-1,5 1 1,7 3 52,5 2 0,12 1 0,2-8 0</inkml:trace>
  <inkml:trace contextRef="#ctx0" brushRef="#br0" timeOffset="50">31101 10205 7569,'-12'-33'612,"-4"3"1,9 8 182,2 1 0,5 9 1,7 5-1,7 10 1,5 11 72,2 14 0,3 12 1,2 10-1,2 7 1,1 6-49,2 8 1,-10 2 0,0 8 0,-11-1-674,-8 7 0,-2-2 1,-2 8-1,-8-4 0,-9-1-7,-7-3 0,-9 2 0,4-14 0,0 1-2414,1-1 2274,1-2 0,-2-7 0,-2-1 0</inkml:trace>
  <inkml:trace contextRef="#ctx0" brushRef="#br0" timeOffset="51">10147 5507 7264,'-21'0'-23,"0"0"0,-1 0 0,1 0 0,0 0 0,0 0 0,-1 0 0,1 0 0,2 2 1294,5 5 1,-5-5-885,5 6 0,7 1 0,7-2-251,12-2 1,9-3-1,5-2 1,5 0 0,2 0-176,5 0 1,9-7 0,5 0-1,0 0-124,0-3 0,7 6 0,-5-8 0,3 2 11,0 6 1,-10-6 0,0 3 0,-9 2 0,-10 3 52,-4 2 578,-3 0 1,-14 0 0,-11 0-219,-15 0 1,-17 0 0,1 0 0,-5 0-210,-3 0 0,-9 7 0,-5 0 0,-4 0-61,-3 3 1,-4-1-1,1 5 1,8-4-1,7-3 124,12 0 1,7 7 0,12-7-123,0-2 1,13 5 0,16-6-97,18-6 0,11 0 0,8-13 0,3 1-90,1 2 0,8-7 1,-5 8-1,0-4 1,-2 4-14,-10 1 1,0 1-1,-12 4 1,-2-2 147,-2 2 0,-10 3 304,0 2 1,-21 0-1,-5 0 13,-11 0 0,-17 7 0,-3 2 0,-11 1 0,-8 2 8,-2-1 1,-2 1 0,0 5-1,2-3 1,10 0-363,7-2 1,16 0 0,10-5-2604,11 7 2698,36-5 0,19 1 0,31-10 0</inkml:trace>
  <inkml:trace contextRef="#ctx0" brushRef="#br0" timeOffset="52">11700 5464 7569,'-21'2'-151,"0"6"1,-1-6 0,1 5 0,2-2 2344,5 2-1903,5-5 1,20 8 0,11-10 0,11 0-189,7 0 1,10 0 0,4 0 0,3-3 0,6-1-35,4-4 1,-13-1-1,7 4 1,-4-2 0,-5 2-186,0 3 0,-5-5 0,-9 0 8,-2 2 0,-10 3 214,2 2 0,-16 0 0,-14 0 1,-15 0 18,-9 0 1,-19 0 0,0 0 0,-7 2 0,-9 3 112,-8 2 1,-4 7 0,-7-4-1,6-1 1,6 1 26,6-6 1,15 6-1,4-3 1,13 0-17,6 2-348,3-6 0,21 6 0,14-9 0,17 0 0,14 0-150,11 0 1,-1-7-1,11-2 1,-7-1 0,0 1-166,3 4 0,-8-4 1,-4 1-1,-8 4 441,-6 1 1,-6 3 248,-8 0 1,-13 0 0,-9 0-1,-14 0 1,-12 3 225,-10 4 0,-6-2 0,-5 6 0,-3 1-314,3 0 1,2-7-1,2 2 1,3-2-2097,5 2 1,16-5 1907,19 5 0,28-14 0,17-5 0</inkml:trace>
  <inkml:trace contextRef="#ctx0" brushRef="#br0" timeOffset="53">10424 5592 5739,'-12'0'0,"3"0"0,9 0 119,0 0 410,9 0-323,-7-10 0,10 1-146,-5-5 1,-2 4-1,9 8 89,3-5 0,-5 4 29,2-4 0,-7 5 118,7 2-187,-9 0 0,2 0-38,-14 0 0,2 0 0,-7 2 0,0 3-26,1 2 1,-4 0-1,-6-7 1,0 3 0,-3 1 116,-4 3 1,2 3 0,-10-5 0,-1 4-41,-4 3 1,-1-5-1,-1 5 1,1-1-32,-1 1 0,1-5 1,1 5-1,6 0-214,7 0-53,13-7 0,23 4 0,15-11 0,8-3 127,7-2 0,4-10 1,6 3-1,1-2-81,-2 1 0,-2-4 0,-4 8 0,-4-3 0,-4-1 105,-2-1 1,5 4-1,-8 0 1,-2 3 368,-2 4-53,-3-7 0,-12 10-186,-9-5 0,-9 4 0,-15 3 1,-4 3-1,-8 1 189,-4 4 0,-9 1 0,-3-4 0,-3 2-165,-4-2 1,7 4 0,3-2 0,4-2 0,4-3-309,6-2 103,4 0 1,22 0 0,9 0 0,16 0 75,17 0 0,12 0 0,19 0 0</inkml:trace>
  <inkml:trace contextRef="#ctx0" brushRef="#br0" timeOffset="54">11658 5677 7569,'-15'0'25,"1"0"1,0-3 0,5-4 108,9-7 1,9 2-1,15 0 1,4 1-1,8 1-176,4 1 1,5-5 0,2 4 0,3-2 90,-3-4 0,-2 6 1,-3 1-1,-2 2 1,-2-3-44,-2-1 1,-10 6 0,0-5-1,-7 3 122,-5 0 1,-9-2-1,-1 4 94,-8-2 0,-8 0 1,-10 7-1,-1 0-84,-6 0 1,-6 2-1,-12 3 1,-5 4 0,-3 3 32,-4 5 0,5 2 0,0 2 0,4-2 0,7-3 82,6-1 0,13-1-318,3 7 1,11-9 0,17-5 0,10-5-64,9-2 0,16-7 0,15-2 0,2-3 0,0-2-432,-2 2 1,-12-5 0,-3 10 559,-11 3 0,-7 1 0,-3 3 0</inkml:trace>
  <inkml:trace contextRef="#ctx0" brushRef="#br0" timeOffset="55">11700 9079 7589,'-14'0'149,"0"0"1,-3 0 0,-2 2 0,-2 5 0,0 7 0,2 5 0,2 2 0,6 3-14,1 4 0,-6-2 0,4 7 0,-2 0 0,2-2-148,2 0 0,1 4 0,4-4 0,-2 2 0,2 2 51,3-1 1,-5 6 0,0-7 0,2 2 0,3-2 33,2-2 0,-7 4 0,-1-4 0,4 0-25,1 0 1,3-1-1,0-4 1,0 3 0,0-3-6,0-3 0,0-2 0,0 1 0,0-1 0,0 0-11,0 1 0,3 1 0,1 3 0,4 2 22,-4-2 0,-1 5 1,-3 0-1,0 0 18,0-1 1,0 6-1,0-6 1,-3 4-1,-1 1 38,-4-2 1,-6 5-1,5-7 1,-1-1-98,1 1 1,-1 4 0,6-4 0,-3 0 0,2 2-137,3 0 1,2-7-1,0 2 1,0-2 45,0 3 1,7-6 0,2 6-1,3-6-59,4-2 0,-4 1 0,2-1 1,3-2-1,2-3 0,2-4 135,0-2 0,-2 6 0,-2-4 1,-5 2 185,-3 0 0,5 1 0,-4 3-17,2-3 0,-8 4 1,3-5 91,-4 5 0,-1 0 0,3-3 0,4-2-311,3 3 0,2-8 0,10-2 0,4-4-125,8-3 0,11 7 0,3 0 0,-3-2-36,-2-3 0,-3-2 0,1 0 0,-3 0 173,-4 0 1,1 0 0,-8 2-1,-3 3 1,-3 2 142,-1-2 0,-1-3 0,0-2 0,1 0 1,-1 0 91,0 0 0,0 0 0,1 0 0,-1 0-173,0 0 0,8-7 0,1 0 0,1 2-65,0 3 1,4 2-1,-4 0 1,2 0-1,2 0-42,-1 0 1,3 0 0,-8 0-1,-1 0 1,0 2 66,1 5 1,2-4 0,-5 4 0,2-2 70,-2 2 0,5-5 0,-3 5 0,0-2-44,3 2 1,0-5 0,7 5 0,-3-4-14,3-3 0,2 0 0,3 0 0,-1 0 0,-2 0 2,-4 0 0,4 0 0,-7 0 0,3 0 0,-3 0 104,-3 0 1,1 0 0,-3 0 0,6-3-49,-1-4 0,7 3 0,-7-8 0,2 0 59,1 0 1,-1 7 0,8-4-1,-1 2 1,-1 0-76,-6 2 0,10-4 1,-7 2-1,0 2 29,2 2 0,-7-4 0,0 0 0,-2 3 0,-5 1 31,-3 3 1,-1-7 0,-1 0 0,0 2 13,0 3 1,8-5 0,1-3 0,4 1-1,1-1-207,-2 6 0,7-6 0,-7 1 0,3-1-46,-1 1 0,1 2 1,6 7-1,-2 0 1,-2 0 170,-2 0 0,-1 0 0,8 0 0,-3 0 46,-5 0 1,3 0-1,-9 0 1,-3 0 150,-3 0 0,-2 0 0,1-3 0,1-4-114,6-7 1,-6 2 0,8-2 0,-3-2-330,1-3 1,9 0-1,-3 2 1,5 3-1,3-2 11,-1-3 1,-1-3 0,-6 1 0,-7 0 110,-4 0 1,-3 7 0,-2-1 0,-5-1 197,-7-3 1,-4-2 0,-8-1 0,-7-1 0,-9-3 28,-3-3 0,-6-6 0,1 4 0,6-2 1,6-5-254,10-2 1,5-2-1,2 2 1,0 2-147,0 2 0,9 3 1,5-5-1,5 5 235,2 3 1,1-6 0,-1 8 0,0 0 177,1-3 0,-8 7 1,-2-4-1,-3 4 1,-4 1 71,-3-6 0,-2 6 0,0-8 1,0 3-1,-2-3-159,-5-2 1,4 4 0,-4-6 0,5 0-308,2 2 0,0-5 0,0 9 0,-3 1 118,-4-3 0,5 8 1,-5-6-1,2 6 1,-2 1 96,-7 1 0,-14 7 1,-10 2-1,-10 3 0,-11 2 338,-9-3 0,-10 8 0,-14-5 0,-5 4-52,0 3 0,5 0 0,14 0 0,9 0-184,10 0 0,7-7 0,12-2 0,4-1-46,8 1 0,14-8 1,4 3-1,3-5 1,0-2-307,2 0 0,3-3 0,4-2 0,3-2 0,2 2 143,-2 2 1,-3 3-1,-2 0 1,0 0 234,0-1 1,-2 3 0,-5 3 0,-10 4 36,-9 3 1,0-6-1,-7 6 1,0-1-1,2 1-60,1 4 0,1-4 0,8 2 0,0 0-138,0-3 1,-1 8-1,1-5 1,0 4-64,-1 3 1,1 0-1,-2 0 1,-3 0 68,-3 0 1,-6 0 0,4 0 0,0 0 0,-2 0 18,0 0 0,7 0 0,-5 0 0,3 0 67,0 0 0,-3 0 0,3 0 0,-6 0 1,-1-2-64,0-5 1,-3 5-1,-10-8 1,-1 3-58,2 0 0,-10 0 0,-5 7 1,-6 0 1,-1 0 0,3 7 0,2 2 0,-2 1 0,-2 2-27,-3 0 1,2-8 0,12 3 0,10-4 0,9-3 97,10 0 0,4 0 1,3 0-1,0-3 62,-1-4 1,4 3 0,1-8 0,3 0-20,-3 0 0,-2 5 1,-4-5-1,-6 3 1,-6 4 87,-5 3 0,-12 2 0,-5 0 0,-2 2 0,-3 3 11,-1 2 1,11 9-1,-10-4 1,10 0-501,12-5 0,7 3 0,14-1 61,5 3 316,14-7 0,21 13 0,12-6 0</inkml:trace>
  <inkml:trace contextRef="#ctx0" brushRef="#br0" timeOffset="56">6573 4252 7569,'0'-21'-111,"0"7"0,0 0 1,0-3-1,-2-2 1,-3-2-1,-2 0 0,2-1 154,3 1 1,2 7 0,0 0-1,-5 0-21,-9 2 0,-9 2 0,-22 13 0,-5 4-12,-7 7 1,-14 5 0,-4 5-1,-3 1 1,0 6 22,-3 2 0,6 3 0,-1 6 1,3 1-8,4-1 1,5 1-1,5-1 1,5 1-1,2-1 4,5 1 1,9 2-1,5 4 1,2 6-29,5-1 1,12 5-1,7-7 1,4 0 1,3 0 1,12 0-1,12-5 1,16 3-1,17-5-7,11-7 1,17 2-1,15-7 1,8 2-11,-48-17 0,1 0 1,-2-2-1,0 1 0,8 2 1,1 0-1,-2-2 0,0 1 1,3 0-1,-1-1-1,0 0 0,-1-1 1,0 4-1,-2 1 0,-2-4 1,0 1-1,-3 1 0,0 0 7,54 16 0,-56-15 1,0-2-1,57 10 1,-56-14-1,1-2 1,0 1-1,0-2 23,58 10 0,-56-13 0,-1-2 0,53 6 0,-3 0-15,-3 0 0,-4 2 0,-2 7 0,-3-2 0,1-2 1,-3-3 1,7 0-1,-8 5 1,4-2-6,-1-3 0,3-10 0,9 4 0,7-4 0,-55 0 0,-1-1 1,56 0-1,-51 0 1,1 1-1,1-3 1,-1 0-1,1-1 1,-1 0-1,0 0 1,-1 0-1,-5 0 1,-1 0-1,60 0 1,-60 0-1,0 0-15,2 0 1,0 0 0,57 0 0,-2 0 0,-2 0 0,-5-2 16,-2-5 0,5 4 0,-1-4 0,-2 3 2,-2-4 0,9 6 0,-56-2 0,1-1 0,3 1 0,1 1 0,0-1 0,0 0-2,2 2 0,-1 0 0,-3 0 0,0 1 0,4 1 0,0 0 0,-2 0 1,0-2 15,1-2 0,-1 1 1,1 2-1,-1 0 1,-4-3-1,-1 0 1,0 2-1,-1 0 1,57-3 50,-2-2 1,-3-7 0,-6 4-1,-3-1 29,-5-6 0,-4-2 0,-13-2 0,-1 0-41,-3-1 1,-10-8-1,1-3 1,-10-3-1,-12 1 15,-9-3 0,-7-5 0,-12-4 1,-5-3-61,-7 3 1,-10 2-1,-11 3 1,-14-3 0,-15-2-135,-13-3 0,-13-7 1,-23 5-1,-7 0 103,-5 0 1,46 23-1,0-1 1,-2 2 0,-1 0-1,-1-3 1,-1 0 0,-2 0-1,0 1 13,-2 1 1,-1 1 0,-1-3-1,-1 1 1,-4 2 0,-1 1 0,1 0-1,1 0-29,3 2 1,-1 0 0,-6 2 0,0 2 0,1 0 0,1 1 0,-3 1 0,0 1 0,-3 1 0,1 1 22,0 0 1,-1 1 0,0 0 0,-1 1 0,-3 4-1,0 2 1,0-1 0,0 1-2,0 0 1,0 2 0,-1 3-1,1 1 1,2-2 0,1 1-1,0 1 1,1 2 5,-1 0 1,1 0 0,6 0 0,1 0 0,-8 0 0,1 0 0,2 0 0,2 0 0,-1 0 0,0 0 3,-3 0 1,-1 0-1,-6 0 1,-2 0 0,-3 0-1,0 0 1,-4 0 0,0 2 13,-2 1 0,-1 1 0,-6-2 0,-1 1 0,2 2 0,0 2-422,-2-3 0,-1 1 0,0 3 0,-1 1 427,-5-2 0,1 0 0,1 2 0,1 1 0,7 0 1,0 1-1,3 0 0,-1-1-10,2 0 1,2 2 0,5 1-1,1 2 1,-1-1 0,2 0-1,7 0 1,2 1 0,7-1-1,2 0-47,4 0 1,3 0 0,3 0-1,3-2 1,-37 5 0,12-3-145,12 3 0,16-6 1,10 1-1,9 0 188,9 0 0,1-3 0,2 8 0,5 4 0,2 3 0,5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61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15955 8356 7569,'-10'-24'0,"-4"-2"-30,-5-2 1,0-1 0,3 10 0,4 3 0,0 4 0,0 3 0,-2 2 0,0-1 0,0 1 0,-3 3 124,-2 1 0,-2 3 0,0 0 0,-1 0 0,1 0-26,0 0 1,-7 10 0,-3 4-1,0 7 1,-2 5 13,0 3 1,7 8-1,-2-1 1,4 6-69,3 8 0,2-1 0,5 13 1,6 4-1,6 0 2,2 0 1,0 5 0,2 2 0,6 1 22,6-1 1,5-2 0,4-7 0,3-3 0,5-2 16,2-2 0,-5-12 0,8 0 0,2-10-21,2-4 0,-5-10 0,1-9 1,2-3-1,0-4 75,-3-3 1,8-4-1,-1-8 1,10-8-132,2-8 0,6-12 0,-8 2 1,2-4-1,3-5-1,-3-4 0,5-3 0,-9-7 0,-5 2-69,-8-2 0,-8-3 0,-15-1 0,-7-3 1,-5-3 135,-2-2 1,0 0 0,-2 5 0,-5-2 96,-7-3 1,-12 7-1,-5 10 1,0 2 0,-2 4-19,0 4 1,-2 8 0,-8 3-1,1 2-133,-1 5 1,-9 3-1,-7 4 1,-7 5-229,-5 7 1,-17 4-1,3 6 1,-5 6-1,1 12 195,4 12 0,-3 8 0,20 3 0,4 6 26,5 7 0,11 14 0,1 9 0,9 10 0,10 9-120,4 5 0,15-3 0,9 3 1,16 5-106,17 0 0,12-3 0,22-7 0,8-7 0,-31-48 0,2-3-216,4 0 0,4-4 223,5-3 0,3-4 0,-4-3 1,2-2-1,4-4 0,-1 1 1</inkml:trace>
  <inkml:trace contextRef="#ctx0" brushRef="#br0" timeOffset="1">26293 8101 7569,'-21'-10'-7,"0"8"1,0-5 0,-1 4-1,-1 3 1,-6 0 0,-6 0-1,-5 3 1,-3 6 0,3 10-1,2 12 284,3 9 0,-1 0 0,-6 17 0,2 2-124,4 2 0,5 12 0,10 5 0,0 5 0,2 2-48,5 0 0,-3 0 0,10 0 0,2 0-105,3 0 0,14 0 0,7-2 1,9-5-1,5-10-73,5-8 1,12-16 0,6-10 0,6-6 70,2-9 1,-1-7 0,4-15 0,1-4 0,5-9 90,3-10 0,0-17 0,2-14 0,-7-6-84,-5-8 0,-9-5 0,-5-9 0,-8-2 1,-13-5-83,-12-8 1,-12-4-1,-16-2 1,-17 2 69,-22 5 1,14 48 0,-7 3 0,-9 4 0,-4 5-1,-3 3 1,-2 4 45,-3 2 0,-1 5 0,3 6 0,-1 3 0,-3 2 0,1 2 0,-53-5 0,9 12-316,8 10 0,7 12 277,14 18 0,5 10 0,9 19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7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20231 9015 7569,'-55'-22'0,"6"1"0,6 0 22,8 0 0,4 2 1,10 2-1,2 3 1,2-2-1,3-3 1,0-3-1,0 3 1,-1 5-1,-3 7 1,-6 5 110,-4 2 1,-3 2 0,5 3-1,-5 4 1,-2 3-31,-5 5 0,5 4 0,-2 5 0,-3 7 1,-2 5-91,-3 7 0,-7 11 0,1 1 0,2 7 1,4 4 23,8 3 0,-3 12 0,9 0 1,3 6-1,3 1 22,1-2 1,1-3 0,0 2 0,0 5 42,-1 7 0,8 5 0,2 3 1,1-3-51,-1-5 0,7 5 0,-2-7 1,5-1-1,4-1-35,5-1 0,5-4 1,7 7-1,-3 0-8,-2 0 1,1-7 0,4 2 0,-3-3 0,-2 4 25,3 6 1,-5 5 0,-1 2 0,1-4 86,0-10 1,-5 5 0,7-19 0,3-5 0,2-5 50,2-4 1,-2-7 0,-2-3 0,-3 0-46,2 1 0,-6-1 1,-3 5-1,-5-2 1,-2 4 19,0 8 1,0-10 0,0 7 0,-2-2-55,-5-3 1,-3 17 0,-6-7 0,2 9 23,-3 5 0,-2-4 0,-2 1 0,2 8 0,5 5-140,7 6 0,-3 3 1,3 5-1,2 2 1,1 5-64,-3 2 0,2-7 0,-9 5 0,-1-5 66,4-5 0,-8 12 1,5-12-1,-8 3 45,-6 0 0,2-1 1,-10 3-1,18-52 0,-1 1 1,-1 1-1,-1 0-74,0 4 1,0 0 0,4-3 0,1-1-1,-13 53 1,8-6-37,7-2 1,5 1-1,9-3 1,0-3 0,2-4 25,5-2 0,5-13 1,11-13-1,3-10 214,3-9 1,9-17 0,-1-12-1,8-14 1,10-14 152,6-14 1,-2-22-1,12-21 1,-2-11-280,2-8 0,-35 33 0,1-2 0,3 0 1,0-2-1,-1-1 0,-2-1 0,0 0 0,-1-1-50,-1 0 1,-1 0 0,-1-3 0,0 0 0,-2 3 0,-1 0-1,0 2 1,-1-1-159,0 2 1,-1 0-1,19-45 1,5-1-1,-2-4 1,-24 49-1,0-1 2,2-3 1,-2-2-1,-2-2 1,0 1-1,1-1 1,-1 0-1,-2 3 1,-1 0 56,14-53 1,-18 53 0,-3-1 0,-2-1 0,-3-1 0,1-3 0,-1 0 0,-1 0 0,-2 2-1,-1 2 1,-2 1 0,-2-1 0,0 1-1,-1-55 1,-2-2 107,-2 57 1,0-1 0,3 1 0,0-1 0,-2 1 0,-1 0 0,2-55 0,2 7 61,0 12 1,9 8 0,5 3 0,5 4 18,2 4 0,1-2 0,-3 6 0,-3 1 0,-4 0-16,-3 4 1,-1-4 0,-8 0-1,0 0-38,0-1 1,-10-8 0,-4-1 0,-5-9-48,-2-5 0,-1 7 1,1-2-1,0 5 1,0 2 22,-1 0 0,3 9 1,5 3-1,7 4 25,5 6 0,2-6 0,0 12 0,0-2 0,0 0 233,0 3 1,0 8 0,0-4 0,0 3-155,0-1 0,0 0 1,0 8-1,0-3-97,0-5 0,0 3 0,-3-10 0,-4-2 0,-4-2-17,-1-3 1,-12-7-1,8 3 1,-1 4-1,-2 7 19,0 5 1,5-4 0,0 6 0,0 3 63,2 2 1,-5 10 0,8 1 0,-1 4-50,1 4 0,-5-5 0,4 3 0,-2-1 0,-2 1-64,2 0 0,-6-8 0,3 3 0,-4-5 25,-2-7 1,0-4 0,0-1-1,-1-6 1,1-4 35,0 4 1,0-6-1,-1 8 1,1-3 88,0 1 1,-1 6-1,1-4 1,2 2-104,5 4 0,-5 4 0,5 3 0,-5 6 0,-2 7-367,0 4 1,6 12 0,-1 5 0,-5 12 367,-5 16 0,-12 15 0,5 27 0</inkml:trace>
  <inkml:trace contextRef="#ctx0" brushRef="#br0" timeOffset="1">23251 9716 7569,'-21'-9'0,"0"-5"-92,0-5 0,-1-2 0,-1-1 1,-6 1-1,-6 0 0,-5 0 0,-3-1 1,1 1-1,-3 2 99,-5 5 0,5-5 0,-4 7 0,4 0 0,2 5 43,1 5 0,-1 2 0,-2 0 0,-2 0 0,-3 2-5,3 5 0,9 8 1,5 11-1,2 4-28,5 3 0,3-4 0,4 4 1,2 0-1,5 0-5,3 5 1,2-5 0,7 2 0,0 3-74,0 2 0,2 3 1,3-1-1,4 1 70,3-1 0,2 8 0,10-1 0,2 1 0,5 0 0,2-1 0,2 1 0,10-10 1,5-2-14,7-3 0,4-9 0,5 3 1,5-6-1,7-4-55,5-5 0,2-4 0,0-10 0,0-5 10,0-9 1,-7-3 0,0-20 0,3-8 0,-1-10 18,-2-6 0,-5 0 1,-11 1-1,-6 1 14,-6-7 1,-10 5 0,-9-5-1,-12 7 1,-7 2 75,-8 3 0,-11-5 1,-9 7-1,-10 0-5,-10 0 0,-13 0 0,-8 7 0,-5 0-30,-1 5 0,-11 4 1,-6 1-1,-7 6 1,-6 6-29,4 2 0,-6 9 0,0 5 0,-1 4 9,-6 3 0,3 10 0,-5 4 0,-5 7 0,0 8 25,0 6 0,5 8 0,3 6 0,4 8 45,2 4 1,13 3 0,13 0-1,10 0-31,9-1 0,17 4 0,12 1 0,11 3 0,10-3 55,8-1 0,8-11 0,20 1 0,13 0-7,10-3 1,22 3-1,6-12 1,12-8 0,15-4-123,-52-18 1,1-4 0,4-2-1,1-3 1,-2-2 0,0-1-1,1-2 1,-1 0-17,-3 0 1,-1-2 0,0-3 0,-1-1 0,45-12 0,-9-9-1,-9-12-9,-10-9 0,-5-7 0,-12-10 0,-4 0-2,-7 0 1,-15-7-1,-9 1 1,-9 1 0,-10 1-28,-5-3 1,-14 2 0,-11-6 0,-15-1 61,-9 0 0,-5 8 0,2-1 0,-7 10 63,-4 10 1,-10 6-1,0 8 1,0 9 0,0 9-11,0 10 0,0 5 0,7 4 0,1 8-1,-1 11 1,0 17 0,3 14 0,4 4 0,7 11-15,5 8 0,15 5 0,8 1 1,13-6 3,6-1 1,25-11 0,13-11 0,17-4-1,12-11 18,7-4 1,12-7 0,9-11-1,-2-8 3,-3-5 0,-4-14 1,-3-9-1,-7-12 0,-6-7-22,-13-3 0,-9-6 0,-12-3 0,-12-3-96,-11-4 1,-10 0-1,-10-2 1,-11 2-44,-12 0 1,-14-5 0,-5 17 0,-3 6 0,-4 11-172,-2 6 1,-3 12-1,-2 8 1,-8 11 289,-11 14 0,0 19 0,-9 14 0</inkml:trace>
  <inkml:trace contextRef="#ctx0" brushRef="#br0" timeOffset="2">23251 9461 7569,'-40'12'0,"5"-3"-148,6 1 0,6 2 1,4 9-1,5 0 1,11 1-1,13-4 1,11-1 90,3-3 0,6-7 1,1 5-1,0 0 0,2-3 1,-2 1-1,-1-3-95,-4 2 0,-4-4 132,-8 9 0,-9-9 1,-17 2-1,-9-5 20,-3-2 0,0 0 0,3-2 1,0-3-1,2-4 23,5-3 1,-5 5 0,5-7-1,-5 0 33,-3 2 1,3-7-1,3 7 1,2-2-1,-3 2 33,-2 3 0,-2-1 1,-3 5-1,-2-2-86,-2 3 0,-12 4 1,-3 4-1,-9 6 20,-2 2 0,-5 4 0,7 10 0,0 2 0,0-2-29,5-2 1,4-10 0,8 0-1,6 1 1,8-1 13,7 0 1,4-7 0,13 5-3,4-3 0,7-2 1,17-7-1,9 0-16,7 0 0,15-9 0,-1-8 1,8-6-1,-1-8-23,-2-2 0,-11 5 0,-8-8 0,-9 1 4,-10 2 0,-7-5 1,-6 7-1,-8 0 1,-5 1 23,-2 4 1,-12 12 0,-7 7-1,-9 4 16,-5 3 1,-10 3 0,-6 6 0,-1 10 0,0 9 30,1 5 0,1 5 1,13 9-1,7 5 8,4 3 1,10-6 0,2 6 0,5-3 0,12-5-19,14-2 0,11-3 0,15-2 0,2-4-13,3-8 1,9-14 0,-4-7 0,-1-4 0,-4-3-24,-6 0 0,-1-12 1,-3-7-1,-2-9-13,-3-5 0,-9-10 0,3-6 0,-8-1 0,-7 0-20,-7 1 0,-4-1 1,-3 8-1,-3 1 39,-4 6 0,-5 4 0,-9 12 1,-2 3-1,-6 4 19,-6 3 1,-5 4-1,-5 14 1,-3 10 36,-1 7 1,-8 14 0,7 0-1,5 8 1,8-1-52,8-2 1,15 2 0,7-2 0,7-5-6,7 0 0,17-11 0,16-6 0,10-9 0,2-4 11,0-5 1,4-10 0,-6-7 0,-5-4-36,-7-8 1,-8-9-1,-8 2 1,-3-2-1,-5-2-28,-7 2 0,-7-5 1,-7 9-1,-7 3 38,-5 3 0,-12 11 0,-7 5 0,-9 7 16,-10 7 1,-4 7 0,-3 15 0,-2 6 0,-1 3 113,4-3 1,6 3 0,21-10 0,8-2 0,7-2-122,7-3 0,9-2 1,17-5 44,9-7 1,26-4-1,8-6 1,11-6-1,5-10-48,2-7 1,-14-5 0,3 5-1,-10-4-6,-12-3 0,-14 7 0,-14-5 1,-5 3-1,-12-1 23,-14 3 0,-24 5 1,-20 7-1,-15 7-49,-12 4 0,-7 13 1,-7 4-1,7 5 0,12 4-87,12 6 0,9-3 0,7 9 0,10 5-95,9 8 0,7 6 0,12 12 220,5 5 0,-5 14 0,7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20614 4911,'18'-42,"-3"-1,-6 10,-7 0,6 5,-6 4,0-4,-23 14,-12 18,-24 13,8-1,4 3,2-2,1-1,-1-4,0 0,1 0,6-5,1 7,16-9,12 2,28-17,36-11,-5 7,-2-5,-5 5,-1 5,6-1,-5 1,7 4,0-2,-7-10,-12 15,-31-3,-28 10,-16 0,-1 6,1 1,-1 0,-6 2,-1 8,0-1,31-2,19-5,22-5,27-9,8 0,-12 0,-3 3,-1 4,-20-5,-14 24,-31-5,-13 3,-11 0,-1-10,4 0,-5 2,15-6,9 14,33-10,19-5,12-4,14-5,4 0,3 0,0 0,-2 0,-10 0,3 0,-5 0,-12 0,-12 0,-11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18656 9185,'-28'-3,"0"-4,-5-7,-5-5,2 0,1 3,-3 2,-4 0,-8-8,-4 3,-10 5,0 7,10 5,4-1,5-1,2-3,1-1,-3 8,-5 0,-9-2,-9-5,-3 5,-14-5,-7 4,-5 3,-3 0,1 0,-10 0,-2 0,-2 0,2 7,9 0,3-2,-3 0,-2 2,7-5,7 8,8-3,4 0,12 7,-1-4,11-1,4 3,4 0,10-5,3 7,11 2,3 13,23-8,24 3,15-10,4-5,9-2,5-7,10 0,9 0,11 0,8 0,7 0,12-2,-55-2,1 1,3 2,0 0,1-4,0 0,3 1,0 1,0 0,1-1,1-3,0 0,2 3,0 1,1 0,-1 1,-1 0,0-1,0 0,0-1,1 3,-2 0,-5-3,-2 1,1 0,-2 1,55-5,-9 4,-10-6,-9 2,-12-2,-14-3,-10 5,-11-5,-1 2,-9-6,-16 13,-24-4,-19 5,-12 2,-14 0,-7 0,-7 2,-5 5,-9-4,2 6,-15-6,-4 1,-2 3,0-2,2-2,-7-3,0 0,-5 0,-9 2,2 3,3 2,-1 0,3 2,7 3,-9 9,9 1,12-1,2-5,21 3,8 5,9 0,12 1,11 4,32-6,32 6,17-8,14-7,12-7,10-4,18-6,0-4,1-5,-1 1,1-8,-1 5,-2-5,-5-3,-4 8,-13 0,-4-2,-7-1,-4 3,-13-5,-4 5,-22 4,-23 3,-31 5,-31 21,-19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20252 12098,'19'-43,"9"1,10-1,-5 8,-5-1,-13 20,-20-3,-23 19,-20 0,-1 7,-3 2,0 3,-5 5,-2-6,-3 4,1 1,-8 1,-4-3,2 5,-4-7,-1 2,0 0,8-2,-1 4,10-4,9 0,6 0,10-3,6 12,19-4,16 9,19-7,12-5,4-9,1 4,2-2,4 0,6 0,8-7,1 0,0 0,-7 0,-1 0,4 0,-1 0,-3 0,3-2,-9-5,-3-5,-2 0,-2-4,-1 6,1 1,-1-1,-18 3,4-2,-37 7,-5-6,-17 6,-2 2,-2 0,-6 0,-6 2,-10 6,3 3,-3 11,-4-1,-8 0,8 0,-8 1,3-1,7 0,2 0,12 3,3 4,18-13,31-1,15-9,22-8,6-4,9-5,10 0,-1-14,10 5,3-2,1-1,-4 3,-4-1,-6 1,-6 0,-3 0,-36 2,-25 5,-33 6,-27 8,-14 8,-11 3,-10 11,-9-1,-3 0,12 0,12-2,14-2,12-3,16 0,13 7,8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24124 4954,'-55'0,"8"-5,12-9,13-14,-1-1,1 1,-8 7,-13 6,1 8,-1 3,0-1,1-2,6 0,1 7,16 2,12 5,35-4,39 4,6-5,14-2,15-2,11-3,-50 1,2-2,4 0,1 1,9 2,1 1,4-2,2 1,4 0,2 1,2-2,1 1,5 2,1 0,0-3,1 1,3 1,1 1,1 1,1 0,3 0,0 0,-4 0,-1 0,-11-1,-1 0,-7-1,-2-1,-4 0,-3-1,-8-3,-1 0,-5 2,-3 0,48-4,-19-3,-17 0,-11 5,-20-7,-23 2,-19-2,-26 7,-19 5,-26 2,-16 0,-12 0,-13 0,-6 0,49 1,-1 0,3 1,-1 1,-4 0,0 1,-2-1,-1 1,-3-1,0 1,-1 0,0-1,-2 0,1-1,-2-1,1 0,1-1,-1 0,-2 0,1 0,3 0,2 0,0 0,0 0,1 1,1-2,4-2,2-1,3 0,0-1,4-1,1 0,-52-8,4 2,12 0,5 7,7-2,4 3,3 1,19 6,2 1,10 6,5 1,9-1,4 11,22-4,21 11,12-14,31-7,7-4,11-3,3 7,15 0,-6-2,-2-3,0-2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23103 6867,'-15'-42,"4"-1,1 1,-6 9,13 2,-16 29,15 9,4 14,21-9,14-7,10-5,5 0,9 0,9 0,1-3,11-2,5-4,5-3,2 5,-6-5,-1 0,-3 3,-4 0,-4-1,-13 5,-4-2,-8 3,-4 1,-2 3,-1 0,-8-9,-11 6,-28-4,-30 5,-15 2,-23 2,0 3,-5 2,-12 10,-5-6,-1 4,-4-1,3 2,-4-4,9 2,2 1,2-4,13 6,4-8,5 1,2-1,19-2,12 0,33 0,21-2,17-2,11-3,11 0,10 0,16 0,-1 0,9-3,-2-2,1-2,-1 0,-7 7,0-2,0-3,0-2,-12-7,-6 7,-11 2,-4 3,0-1,-2-4,-15 5,-9 0,-35 11,-24 3,-7-7,-10 2,3-3,-3 3,-7-4,-14 4,-4-2,-1 2,-7-5,8 8,-3-3,2 0,3-3,4 6,13-1,6 3,5 2,3 17,-1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2482E-FFC8-45CA-B715-BC5CBA8CF7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6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4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4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34" Type="http://schemas.openxmlformats.org/officeDocument/2006/relationships/image" Target="../media/image39.png"/><Relationship Id="rId7" Type="http://schemas.openxmlformats.org/officeDocument/2006/relationships/customXml" Target="../ink/ink15.xml"/><Relationship Id="rId12" Type="http://schemas.openxmlformats.org/officeDocument/2006/relationships/image" Target="../media/image28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33" Type="http://schemas.openxmlformats.org/officeDocument/2006/relationships/customXml" Target="../ink/ink28.xml"/><Relationship Id="rId2" Type="http://schemas.openxmlformats.org/officeDocument/2006/relationships/image" Target="../media/image23.emf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17.xml"/><Relationship Id="rId24" Type="http://schemas.openxmlformats.org/officeDocument/2006/relationships/image" Target="../media/image34.png"/><Relationship Id="rId32" Type="http://schemas.openxmlformats.org/officeDocument/2006/relationships/image" Target="../media/image38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28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customXml" Target="../ink/ink21.xml"/><Relationship Id="rId31" Type="http://schemas.openxmlformats.org/officeDocument/2006/relationships/customXml" Target="../ink/ink27.xml"/><Relationship Id="rId4" Type="http://schemas.openxmlformats.org/officeDocument/2006/relationships/image" Target="../media/image24.png"/><Relationship Id="rId9" Type="http://schemas.openxmlformats.org/officeDocument/2006/relationships/customXml" Target="../ink/ink16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customXml" Target="../ink/ink25.xml"/><Relationship Id="rId30" Type="http://schemas.openxmlformats.org/officeDocument/2006/relationships/image" Target="../media/image37.png"/><Relationship Id="rId8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wmf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38.xml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customXml" Target="../ink/ink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customXml" Target="../ink/ink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42.xml"/><Relationship Id="rId4" Type="http://schemas.openxmlformats.org/officeDocument/2006/relationships/image" Target="../media/image5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4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58.emf"/><Relationship Id="rId4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8.xml"/><Relationship Id="rId18" Type="http://schemas.openxmlformats.org/officeDocument/2006/relationships/image" Target="../media/image20.png"/><Relationship Id="rId3" Type="http://schemas.openxmlformats.org/officeDocument/2006/relationships/image" Target="../media/image12.emf"/><Relationship Id="rId7" Type="http://schemas.openxmlformats.org/officeDocument/2006/relationships/customXml" Target="../ink/ink5.xml"/><Relationship Id="rId12" Type="http://schemas.openxmlformats.org/officeDocument/2006/relationships/image" Target="../media/image17.png"/><Relationship Id="rId17" Type="http://schemas.openxmlformats.org/officeDocument/2006/relationships/customXml" Target="../ink/ink10.xml"/><Relationship Id="rId2" Type="http://schemas.openxmlformats.org/officeDocument/2006/relationships/image" Target="../media/image8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7.xml"/><Relationship Id="rId5" Type="http://schemas.openxmlformats.org/officeDocument/2006/relationships/image" Target="../media/image9.emf"/><Relationship Id="rId15" Type="http://schemas.openxmlformats.org/officeDocument/2006/relationships/customXml" Target="../ink/ink9.xml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customXml" Target="../ink/ink6.xm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65C8-5DF4-F047-8FB9-46D62926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27B964-E0D8-5148-8FC5-C87DB1C4A3DB}"/>
              </a:ext>
            </a:extLst>
          </p:cNvPr>
          <p:cNvGrpSpPr/>
          <p:nvPr/>
        </p:nvGrpSpPr>
        <p:grpSpPr>
          <a:xfrm>
            <a:off x="3438479" y="1600200"/>
            <a:ext cx="1066800" cy="970954"/>
            <a:chOff x="3352800" y="1515071"/>
            <a:chExt cx="1066800" cy="9709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3197858-BEBE-B24A-8885-56E155A9201E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7BF7AC-B681-F447-9BFB-F24E031EA777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E862E8-249C-1140-B3C2-1A797476777A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CDEEB2-D3CA-314C-AB2E-0F3E5359B389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8DA390-5B9A-2E4D-BDB2-54AD062058A7}"/>
              </a:ext>
            </a:extLst>
          </p:cNvPr>
          <p:cNvSpPr/>
          <p:nvPr/>
        </p:nvSpPr>
        <p:spPr>
          <a:xfrm>
            <a:off x="2895600" y="1153180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ipad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4966F0-EBFF-2A40-A344-DC55C7598E65}"/>
              </a:ext>
            </a:extLst>
          </p:cNvPr>
          <p:cNvCxnSpPr/>
          <p:nvPr/>
        </p:nvCxnSpPr>
        <p:spPr>
          <a:xfrm rot="5400000" flipH="1" flipV="1">
            <a:off x="34757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FD87603-DE89-3A40-B0F4-0366F6FC333A}"/>
              </a:ext>
            </a:extLst>
          </p:cNvPr>
          <p:cNvSpPr/>
          <p:nvPr/>
        </p:nvSpPr>
        <p:spPr>
          <a:xfrm>
            <a:off x="2769963" y="205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995AA-8B99-424D-8054-BC233EB164BF}"/>
              </a:ext>
            </a:extLst>
          </p:cNvPr>
          <p:cNvSpPr/>
          <p:nvPr/>
        </p:nvSpPr>
        <p:spPr>
          <a:xfrm>
            <a:off x="4327378" y="115318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M1</a:t>
            </a:r>
          </a:p>
        </p:txBody>
      </p: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B1803B7-DBFA-B64E-A3CB-DB6015C45DDB}"/>
              </a:ext>
            </a:extLst>
          </p:cNvPr>
          <p:cNvGrpSpPr/>
          <p:nvPr/>
        </p:nvGrpSpPr>
        <p:grpSpPr>
          <a:xfrm>
            <a:off x="4505279" y="1600200"/>
            <a:ext cx="1066800" cy="970954"/>
            <a:chOff x="3352800" y="1515071"/>
            <a:chExt cx="1066800" cy="970954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784F78-BE5D-6B4B-BA7D-2E53F3A45D1C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7A01F7-9378-624B-8503-1543B705A4D6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DFAD73-B3A0-8E4A-B4F9-D01EC3DBF0D4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249C29-BFEC-7441-9AA1-677F7C917D15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3AE50D-0083-AC4D-AF85-681D7D43D1F4}"/>
              </a:ext>
            </a:extLst>
          </p:cNvPr>
          <p:cNvCxnSpPr/>
          <p:nvPr/>
        </p:nvCxnSpPr>
        <p:spPr>
          <a:xfrm rot="5400000" flipH="1" flipV="1">
            <a:off x="45425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28">
            <a:extLst>
              <a:ext uri="{FF2B5EF4-FFF2-40B4-BE49-F238E27FC236}">
                <a16:creationId xmlns:a16="http://schemas.microsoft.com/office/drawing/2014/main" id="{F89287FD-6357-EE45-BECB-07BAB03F13A9}"/>
              </a:ext>
            </a:extLst>
          </p:cNvPr>
          <p:cNvGrpSpPr/>
          <p:nvPr/>
        </p:nvGrpSpPr>
        <p:grpSpPr>
          <a:xfrm>
            <a:off x="5572079" y="1600200"/>
            <a:ext cx="1066800" cy="970954"/>
            <a:chOff x="3352800" y="1515071"/>
            <a:chExt cx="1066800" cy="97095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1F4EB20-2F09-9F44-ADEF-83A392342076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F3AE0A-20AE-C248-9647-8AB782357FDB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6B3D7F-E224-8D4C-81B3-587384374B40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466F90-A063-A54E-B647-35B51102B9A4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C7B7A8-7F13-164E-9647-9CF39B884B73}"/>
              </a:ext>
            </a:extLst>
          </p:cNvPr>
          <p:cNvCxnSpPr/>
          <p:nvPr/>
        </p:nvCxnSpPr>
        <p:spPr>
          <a:xfrm rot="5400000" flipH="1" flipV="1">
            <a:off x="56093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46BFDA-24F6-664B-AF45-BD56AB18B4BA}"/>
              </a:ext>
            </a:extLst>
          </p:cNvPr>
          <p:cNvGrpSpPr/>
          <p:nvPr/>
        </p:nvGrpSpPr>
        <p:grpSpPr>
          <a:xfrm>
            <a:off x="6705600" y="3060498"/>
            <a:ext cx="1066800" cy="970954"/>
            <a:chOff x="3352800" y="1515071"/>
            <a:chExt cx="1066800" cy="970954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DC2E010-0D39-C44B-9C7F-CF2CBAFD60F7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D88E00-C49F-1C4B-AF58-3864C369FE08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532E5C-D4D0-984A-BDB6-965175FBF42B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9C3FE-BE96-B64F-9C7C-BA1940B5EC81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C72828-7D97-8E47-983C-8BA739B894D9}"/>
              </a:ext>
            </a:extLst>
          </p:cNvPr>
          <p:cNvCxnSpPr/>
          <p:nvPr/>
        </p:nvCxnSpPr>
        <p:spPr>
          <a:xfrm rot="10800000">
            <a:off x="7772400" y="382249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D7E88AD-4785-E246-89BB-BDABA3B70C52}"/>
              </a:ext>
            </a:extLst>
          </p:cNvPr>
          <p:cNvSpPr/>
          <p:nvPr/>
        </p:nvSpPr>
        <p:spPr>
          <a:xfrm>
            <a:off x="4953000" y="351538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0CBFC-C901-6A4E-9560-B1CF90FA9670}"/>
              </a:ext>
            </a:extLst>
          </p:cNvPr>
          <p:cNvSpPr/>
          <p:nvPr/>
        </p:nvSpPr>
        <p:spPr>
          <a:xfrm>
            <a:off x="5420815" y="114300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M2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3CA463E6-57B3-E749-A3B5-8AE8A5372EC6}"/>
              </a:ext>
            </a:extLst>
          </p:cNvPr>
          <p:cNvGrpSpPr/>
          <p:nvPr/>
        </p:nvGrpSpPr>
        <p:grpSpPr>
          <a:xfrm>
            <a:off x="5635626" y="3067646"/>
            <a:ext cx="1066800" cy="970954"/>
            <a:chOff x="3352800" y="1515071"/>
            <a:chExt cx="1066800" cy="970954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4EF2BDD-2A3C-2449-AFC9-B68A9E599B93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E6571AC-1091-FD46-AF03-825D1D782EBE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EFB534-DEC5-4C40-94CA-1C3EDF5CF4E1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458BB7-79B0-034F-8B0E-199D336EE30D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CB798-B45B-4D47-9028-7730B831B493}"/>
              </a:ext>
            </a:extLst>
          </p:cNvPr>
          <p:cNvSpPr/>
          <p:nvPr/>
        </p:nvSpPr>
        <p:spPr>
          <a:xfrm>
            <a:off x="5100558" y="2600982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opad</a:t>
            </a:r>
            <a:endParaRPr lang="en-US" sz="28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54AE06-5444-2643-A6B4-5D209119D02C}"/>
              </a:ext>
            </a:extLst>
          </p:cNvPr>
          <p:cNvCxnSpPr/>
          <p:nvPr/>
        </p:nvCxnSpPr>
        <p:spPr>
          <a:xfrm rot="5400000" flipH="1" flipV="1">
            <a:off x="5680744" y="3237707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F7027F53-DFAA-4E4F-AF5A-75F53A371389}"/>
              </a:ext>
            </a:extLst>
          </p:cNvPr>
          <p:cNvCxnSpPr/>
          <p:nvPr/>
        </p:nvCxnSpPr>
        <p:spPr>
          <a:xfrm rot="16200000" flipH="1">
            <a:off x="6256810" y="2753198"/>
            <a:ext cx="981671" cy="217532"/>
          </a:xfrm>
          <a:prstGeom prst="bentConnector3">
            <a:avLst>
              <a:gd name="adj1" fmla="val 18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583B91-EF3E-0247-BA49-64CC694DAA44}"/>
              </a:ext>
            </a:extLst>
          </p:cNvPr>
          <p:cNvSpPr txBox="1"/>
          <p:nvPr/>
        </p:nvSpPr>
        <p:spPr>
          <a:xfrm>
            <a:off x="8403606" y="358140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B890AF6-1562-B647-8936-81E2A4F4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Building PRFs with hash functions: HMAC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05DD2E-3B5E-C74E-8122-F9EF7E21D25A}"/>
              </a:ext>
            </a:extLst>
          </p:cNvPr>
          <p:cNvSpPr txBox="1"/>
          <p:nvPr/>
        </p:nvSpPr>
        <p:spPr>
          <a:xfrm>
            <a:off x="659498" y="4397276"/>
            <a:ext cx="10389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approach: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related-key-attack (RKA) security of f(IV,K) to argue  K1’, K2’ indistinguishable from random bit 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Prove underlying NMAC construction a PRF assuming f(</a:t>
            </a:r>
            <a:r>
              <a:rPr lang="en-US" sz="2400" dirty="0" err="1"/>
              <a:t>k,X</a:t>
            </a:r>
            <a:r>
              <a:rPr lang="en-US" sz="2400" dirty="0"/>
              <a:t>) is good PRF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Inner iteration is computationally almost-universal (no collisions)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Composition of universal and PRF is PRF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D8617-0A88-CD45-9D1B-C67AF52C4273}"/>
              </a:ext>
            </a:extLst>
          </p:cNvPr>
          <p:cNvSpPr txBox="1"/>
          <p:nvPr/>
        </p:nvSpPr>
        <p:spPr>
          <a:xfrm>
            <a:off x="4215453" y="3168132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E2BB7F-FE9F-2E4E-BE0F-ACEDCD920DD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4471293" y="2489776"/>
            <a:ext cx="199325" cy="67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3E3472-7881-9045-A7B5-6D02255CAF61}"/>
              </a:ext>
            </a:extLst>
          </p:cNvPr>
          <p:cNvSpPr txBox="1"/>
          <p:nvPr/>
        </p:nvSpPr>
        <p:spPr>
          <a:xfrm>
            <a:off x="6435726" y="429186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K2’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E40B5E-AC3F-7648-B7B2-D48BC2CA78CA}"/>
              </a:ext>
            </a:extLst>
          </p:cNvPr>
          <p:cNvCxnSpPr>
            <a:cxnSpLocks/>
          </p:cNvCxnSpPr>
          <p:nvPr/>
        </p:nvCxnSpPr>
        <p:spPr>
          <a:xfrm flipV="1">
            <a:off x="6762851" y="3950073"/>
            <a:ext cx="134831" cy="32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D71E2D-CA95-CB43-82D4-F325377CC5E4}"/>
                  </a:ext>
                </a:extLst>
              </p14:cNvPr>
              <p14:cNvContentPartPr/>
              <p14:nvPr/>
            </p14:nvContentPartPr>
            <p14:xfrm>
              <a:off x="2975760" y="1117440"/>
              <a:ext cx="5693760" cy="349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D71E2D-CA95-CB43-82D4-F325377CC5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400" y="1108080"/>
                <a:ext cx="5712480" cy="35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0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D09-3271-144B-A352-3E81900D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ways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4ABC-5A99-7C45-A665-4D809E39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out other constructions for hash-based PRFs using current hash functions</a:t>
            </a:r>
          </a:p>
          <a:p>
            <a:endParaRPr lang="en-US" dirty="0"/>
          </a:p>
          <a:p>
            <a:r>
              <a:rPr lang="en-US" b="1" i="1" dirty="0"/>
              <a:t>But</a:t>
            </a:r>
            <a:r>
              <a:rPr lang="en-US" dirty="0"/>
              <a:t>: extension (or other) attacks that abuse MD-structure may arise elsewhere</a:t>
            </a:r>
          </a:p>
          <a:p>
            <a:pPr lvl="1"/>
            <a:r>
              <a:rPr lang="en-US" dirty="0"/>
              <a:t>Can we build hash functions that better emulate a RO?	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88B5-5677-1542-8456-E6810E96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23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Indifferentiability</a:t>
            </a:r>
            <a:r>
              <a:rPr lang="en-US" b="1" dirty="0"/>
              <a:t> for hash transform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319611" y="1728211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M3||10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A678A6-B3EB-D546-9EF6-99140FD4E670}"/>
                </a:ext>
              </a:extLst>
            </p:cNvPr>
            <p:cNvSpPr/>
            <p:nvPr/>
          </p:nvSpPr>
          <p:spPr>
            <a:xfrm>
              <a:off x="5388731" y="6044185"/>
              <a:ext cx="385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cs typeface="Times New Roman" pitchFamily="18" charset="0"/>
                </a:rPr>
                <a:t>Y</a:t>
              </a:r>
              <a:endParaRPr 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B7224-1F47-0044-834A-6453FC2AA9C5}"/>
                  </a:ext>
                </a:extLst>
              </p:cNvPr>
              <p:cNvSpPr txBox="1"/>
              <p:nvPr/>
            </p:nvSpPr>
            <p:spPr>
              <a:xfrm>
                <a:off x="6319472" y="2531912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B7224-1F47-0044-834A-6453FC2A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72" y="2531912"/>
                <a:ext cx="67678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F5AF7C1-0ED0-0042-A52A-0B1F73056D1F}"/>
              </a:ext>
            </a:extLst>
          </p:cNvPr>
          <p:cNvSpPr txBox="1"/>
          <p:nvPr/>
        </p:nvSpPr>
        <p:spPr>
          <a:xfrm>
            <a:off x="8025243" y="2564535"/>
            <a:ext cx="67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ECCAE7-0E60-6540-9B9B-86FF5EEFF39C}"/>
              </a:ext>
            </a:extLst>
          </p:cNvPr>
          <p:cNvSpPr txBox="1"/>
          <p:nvPr/>
        </p:nvSpPr>
        <p:spPr>
          <a:xfrm>
            <a:off x="500960" y="4217418"/>
            <a:ext cx="1142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 framework to build hash functions that “behave like” random oracles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838CB4-D581-DA40-BABD-838BCB6BC4BD}"/>
              </a:ext>
            </a:extLst>
          </p:cNvPr>
          <p:cNvSpPr txBox="1"/>
          <p:nvPr/>
        </p:nvSpPr>
        <p:spPr>
          <a:xfrm>
            <a:off x="500959" y="4913293"/>
            <a:ext cx="10852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Coron</a:t>
            </a:r>
            <a:r>
              <a:rPr lang="en-US" sz="2800" dirty="0"/>
              <a:t> et al. 2005] suggest using </a:t>
            </a:r>
            <a:r>
              <a:rPr lang="en-US" sz="2800" dirty="0" err="1"/>
              <a:t>indifferentiability</a:t>
            </a:r>
            <a:r>
              <a:rPr lang="en-US" sz="2800" dirty="0"/>
              <a:t> framework of </a:t>
            </a:r>
          </a:p>
          <a:p>
            <a:r>
              <a:rPr lang="en-US" sz="2800" dirty="0"/>
              <a:t>[Maurer, Renner, </a:t>
            </a:r>
            <a:r>
              <a:rPr lang="en-US" sz="2800" dirty="0" err="1"/>
              <a:t>Holenstein</a:t>
            </a:r>
            <a:r>
              <a:rPr lang="en-US" sz="2800" dirty="0"/>
              <a:t> 04] applied to hash functions,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3032BC-2213-F544-98BB-FD510B352346}"/>
              </a:ext>
            </a:extLst>
          </p:cNvPr>
          <p:cNvSpPr txBox="1"/>
          <p:nvPr/>
        </p:nvSpPr>
        <p:spPr>
          <a:xfrm>
            <a:off x="564919" y="6106180"/>
            <a:ext cx="922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Modeling f as itself a “small” fixed-input-length random oracle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522A11-3E15-F047-95A2-D59BF31D8A55}"/>
                  </a:ext>
                </a:extLst>
              </p14:cNvPr>
              <p14:cNvContentPartPr/>
              <p14:nvPr/>
            </p14:nvContentPartPr>
            <p14:xfrm>
              <a:off x="1814760" y="2541240"/>
              <a:ext cx="5384520" cy="416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522A11-3E15-F047-95A2-D59BF31D8A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400" y="2531880"/>
                <a:ext cx="5403240" cy="41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00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"/>
          <p:cNvSpPr txBox="1">
            <a:spLocks noChangeArrowheads="1"/>
          </p:cNvSpPr>
          <p:nvPr/>
        </p:nvSpPr>
        <p:spPr bwMode="auto">
          <a:xfrm>
            <a:off x="1721520" y="152400"/>
            <a:ext cx="898398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FF00FF"/>
                </a:solidFill>
                <a:latin typeface="+mj-lt"/>
              </a:rPr>
              <a:t>[CDMP05]</a:t>
            </a:r>
            <a:r>
              <a:rPr lang="en-US" sz="2800" dirty="0">
                <a:latin typeface="+mj-lt"/>
              </a:rPr>
              <a:t>: what property of a hash function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>
                <a:latin typeface="+mj-lt"/>
              </a:rPr>
              <a:t> suffices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to avoid such structure-abusing attacks?   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                                                        </a:t>
            </a:r>
            <a:endParaRPr lang="en-US" sz="2800" i="1" dirty="0"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83142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74" name="Straight Arrow Connector 73"/>
          <p:cNvCxnSpPr>
            <a:endCxn id="67" idx="2"/>
          </p:cNvCxnSpPr>
          <p:nvPr/>
        </p:nvCxnSpPr>
        <p:spPr>
          <a:xfrm flipV="1">
            <a:off x="3626042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565459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7030A0"/>
                </a:solidFill>
              </a:rPr>
              <a:t>f</a:t>
            </a:r>
            <a:endParaRPr lang="en-US" sz="2800" b="1">
              <a:solidFill>
                <a:srgbClr val="7030A0"/>
              </a:solidFill>
            </a:endParaRPr>
          </a:p>
        </p:txBody>
      </p:sp>
      <p:cxnSp>
        <p:nvCxnSpPr>
          <p:cNvPr id="76" name="Straight Arrow Connector 75"/>
          <p:cNvCxnSpPr>
            <a:endCxn id="75" idx="1"/>
          </p:cNvCxnSpPr>
          <p:nvPr/>
        </p:nvCxnSpPr>
        <p:spPr>
          <a:xfrm>
            <a:off x="3879659" y="22479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270059" y="1905000"/>
            <a:ext cx="6858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endParaRPr lang="en-US" sz="3200" b="1">
              <a:solidFill>
                <a:srgbClr val="0070C0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4946459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89" idx="2"/>
          </p:cNvCxnSpPr>
          <p:nvPr/>
        </p:nvCxnSpPr>
        <p:spPr>
          <a:xfrm flipV="1">
            <a:off x="7353300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292717" y="1905000"/>
            <a:ext cx="6858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Sim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endCxn id="89" idx="3"/>
          </p:cNvCxnSpPr>
          <p:nvPr/>
        </p:nvCxnSpPr>
        <p:spPr>
          <a:xfrm flipH="1">
            <a:off x="7696201" y="2247900"/>
            <a:ext cx="5965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8673717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010400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17860" y="4758036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91" name="Elbow Connector 90"/>
          <p:cNvCxnSpPr>
            <a:endCxn id="90" idx="1"/>
          </p:cNvCxnSpPr>
          <p:nvPr/>
        </p:nvCxnSpPr>
        <p:spPr>
          <a:xfrm rot="16200000" flipH="1">
            <a:off x="4322663" y="4593671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453530" y="4758036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93" name="Elbow Connector 92"/>
          <p:cNvCxnSpPr>
            <a:endCxn id="92" idx="1"/>
          </p:cNvCxnSpPr>
          <p:nvPr/>
        </p:nvCxnSpPr>
        <p:spPr>
          <a:xfrm rot="16200000" flipH="1">
            <a:off x="8058333" y="4593671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905000" y="1981200"/>
            <a:ext cx="81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448800" y="1991380"/>
            <a:ext cx="89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Ideal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11962" y="1143000"/>
            <a:ext cx="4393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i="1" dirty="0" err="1">
                <a:solidFill>
                  <a:srgbClr val="0000FF"/>
                </a:solidFill>
              </a:rPr>
              <a:t>Indifferentiability</a:t>
            </a:r>
            <a:r>
              <a:rPr lang="en-US" sz="2800" i="1" dirty="0">
                <a:solidFill>
                  <a:srgbClr val="0000FF"/>
                </a:solidFill>
              </a:rPr>
              <a:t> from a RO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24200" y="3026665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36070" y="3009900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7F505-B626-9145-9218-3D76395D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5880100"/>
            <a:ext cx="86360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1F140B-5DEB-6045-BD61-7E321B0A74A2}"/>
                  </a:ext>
                </a:extLst>
              </p14:cNvPr>
              <p14:cNvContentPartPr/>
              <p14:nvPr/>
            </p14:nvContentPartPr>
            <p14:xfrm>
              <a:off x="3393360" y="2656080"/>
              <a:ext cx="470160" cy="36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1F140B-5DEB-6045-BD61-7E321B0A7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7520" y="2592720"/>
                <a:ext cx="5014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BDEEAFD-C36C-CC41-B7F1-145EE8147E37}"/>
                  </a:ext>
                </a:extLst>
              </p14:cNvPr>
              <p14:cNvContentPartPr/>
              <p14:nvPr/>
            </p14:nvContentPartPr>
            <p14:xfrm>
              <a:off x="4815360" y="2640600"/>
              <a:ext cx="254880" cy="40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BDEEAFD-C36C-CC41-B7F1-145EE8147E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9520" y="2577240"/>
                <a:ext cx="2862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60770E-CE15-314E-A6C0-FDC405DF215A}"/>
                  </a:ext>
                </a:extLst>
              </p14:cNvPr>
              <p14:cNvContentPartPr/>
              <p14:nvPr/>
            </p14:nvContentPartPr>
            <p14:xfrm>
              <a:off x="3362760" y="2115000"/>
              <a:ext cx="315360" cy="334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60770E-CE15-314E-A6C0-FDC405DF21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6920" y="2051640"/>
                <a:ext cx="3466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EF09E8-6D90-5945-84AB-DAEBF5DD36EB}"/>
                  </a:ext>
                </a:extLst>
              </p14:cNvPr>
              <p14:cNvContentPartPr/>
              <p14:nvPr/>
            </p14:nvContentPartPr>
            <p14:xfrm>
              <a:off x="3972240" y="2189160"/>
              <a:ext cx="615600" cy="76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EF09E8-6D90-5945-84AB-DAEBF5DD36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56400" y="2125800"/>
                <a:ext cx="646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363EA9-A18C-0341-9BC5-4885DB93D470}"/>
                  </a:ext>
                </a:extLst>
              </p14:cNvPr>
              <p14:cNvContentPartPr/>
              <p14:nvPr/>
            </p14:nvContentPartPr>
            <p14:xfrm>
              <a:off x="4572000" y="1951920"/>
              <a:ext cx="694800" cy="413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363EA9-A18C-0341-9BC5-4885DB93D4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56160" y="1888560"/>
                <a:ext cx="7261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4386F3-0054-AD48-8136-348352A6ACEC}"/>
                  </a:ext>
                </a:extLst>
              </p14:cNvPr>
              <p14:cNvContentPartPr/>
              <p14:nvPr/>
            </p14:nvContentPartPr>
            <p14:xfrm>
              <a:off x="7621560" y="2189880"/>
              <a:ext cx="699840" cy="106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4386F3-0054-AD48-8136-348352A6AC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05720" y="2126520"/>
                <a:ext cx="73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0A217C-06C5-6D45-8D2E-45C77E635181}"/>
                  </a:ext>
                </a:extLst>
              </p14:cNvPr>
              <p14:cNvContentPartPr/>
              <p14:nvPr/>
            </p14:nvContentPartPr>
            <p14:xfrm>
              <a:off x="8499960" y="2606760"/>
              <a:ext cx="367920" cy="377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0A217C-06C5-6D45-8D2E-45C77E6351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84120" y="2543400"/>
                <a:ext cx="3992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49663B-4693-E44C-B7AD-FA281F2EEDE1}"/>
                  </a:ext>
                </a:extLst>
              </p14:cNvPr>
              <p14:cNvContentPartPr/>
              <p14:nvPr/>
            </p14:nvContentPartPr>
            <p14:xfrm>
              <a:off x="7596000" y="2211840"/>
              <a:ext cx="702720" cy="145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49663B-4693-E44C-B7AD-FA281F2EEDE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80160" y="2148480"/>
                <a:ext cx="734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3DBD08-5CCA-F546-A0A7-78B10A57F1F0}"/>
                  </a:ext>
                </a:extLst>
              </p14:cNvPr>
              <p14:cNvContentPartPr/>
              <p14:nvPr/>
            </p14:nvContentPartPr>
            <p14:xfrm>
              <a:off x="7980120" y="3819240"/>
              <a:ext cx="30960" cy="30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3DBD08-5CCA-F546-A0A7-78B10A57F1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64280" y="3755880"/>
                <a:ext cx="62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F41A90-9B34-B54D-8792-115EB60E0499}"/>
                  </a:ext>
                </a:extLst>
              </p14:cNvPr>
              <p14:cNvContentPartPr/>
              <p14:nvPr/>
            </p14:nvContentPartPr>
            <p14:xfrm>
              <a:off x="7717680" y="3636360"/>
              <a:ext cx="575640" cy="428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F41A90-9B34-B54D-8792-115EB60E04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01840" y="3573000"/>
                <a:ext cx="6069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A5DB90-78C2-0C46-83E9-438BD9A8C212}"/>
                  </a:ext>
                </a:extLst>
              </p14:cNvPr>
              <p14:cNvContentPartPr/>
              <p14:nvPr/>
            </p14:nvContentPartPr>
            <p14:xfrm>
              <a:off x="4309200" y="5437800"/>
              <a:ext cx="1657800" cy="287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A5DB90-78C2-0C46-83E9-438BD9A8C2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93360" y="5374440"/>
                <a:ext cx="16891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0C85823-00CC-4B40-B837-59AEBC0385F0}"/>
                  </a:ext>
                </a:extLst>
              </p14:cNvPr>
              <p14:cNvContentPartPr/>
              <p14:nvPr/>
            </p14:nvContentPartPr>
            <p14:xfrm>
              <a:off x="3261600" y="6163200"/>
              <a:ext cx="1469880" cy="335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0C85823-00CC-4B40-B837-59AEBC0385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5760" y="6099840"/>
                <a:ext cx="15012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227A8D4-DCB0-7046-8A7D-394FDE45AC73}"/>
                  </a:ext>
                </a:extLst>
              </p14:cNvPr>
              <p14:cNvContentPartPr/>
              <p14:nvPr/>
            </p14:nvContentPartPr>
            <p14:xfrm>
              <a:off x="5775120" y="6211800"/>
              <a:ext cx="1002960" cy="608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227A8D4-DCB0-7046-8A7D-394FDE45AC7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59280" y="6148440"/>
                <a:ext cx="103428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5EB40F-9D4B-6B49-9563-2C0E26984894}"/>
                  </a:ext>
                </a:extLst>
              </p14:cNvPr>
              <p14:cNvContentPartPr/>
              <p14:nvPr/>
            </p14:nvContentPartPr>
            <p14:xfrm>
              <a:off x="6073200" y="6605280"/>
              <a:ext cx="222120" cy="161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5EB40F-9D4B-6B49-9563-2C0E269848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57360" y="6541920"/>
                <a:ext cx="2534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CC269A-4490-7545-9BE3-1AC4AD6B168B}"/>
                  </a:ext>
                </a:extLst>
              </p14:cNvPr>
              <p14:cNvContentPartPr/>
              <p14:nvPr/>
            </p14:nvContentPartPr>
            <p14:xfrm>
              <a:off x="6617520" y="1852200"/>
              <a:ext cx="1309320" cy="773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CC269A-4490-7545-9BE3-1AC4AD6B16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01680" y="1788840"/>
                <a:ext cx="134064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41246A1-E92A-F74C-B979-42B0271AF60F}"/>
                  </a:ext>
                </a:extLst>
              </p14:cNvPr>
              <p14:cNvContentPartPr/>
              <p14:nvPr/>
            </p14:nvContentPartPr>
            <p14:xfrm>
              <a:off x="54360" y="1492560"/>
              <a:ext cx="11562840" cy="5365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41246A1-E92A-F74C-B979-42B0271AF6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000" y="1483200"/>
                <a:ext cx="11581560" cy="53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9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5" grpId="0" animBg="1"/>
      <p:bldP spid="77" grpId="0" animBg="1"/>
      <p:bldP spid="86" grpId="0" animBg="1"/>
      <p:bldP spid="89" grpId="0" animBg="1"/>
      <p:bldP spid="90" grpId="0"/>
      <p:bldP spid="92" grpId="0"/>
      <p:bldP spid="94" grpId="0"/>
      <p:bldP spid="95" grpId="0"/>
      <p:bldP spid="3" grpId="0"/>
      <p:bldP spid="65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9071-22A5-EA4C-88D0-1671B16B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9A798-2875-9245-B666-D701838C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828800"/>
            <a:ext cx="5727700" cy="3695700"/>
          </a:xfrm>
          <a:prstGeom prst="rect">
            <a:avLst/>
          </a:prstGeom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DC1CA625-A4B4-CB42-B5D9-E0E4A23B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20" y="152400"/>
            <a:ext cx="898398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FF00FF"/>
                </a:solidFill>
                <a:latin typeface="+mj-lt"/>
              </a:rPr>
              <a:t>[CDMP05]</a:t>
            </a:r>
            <a:r>
              <a:rPr lang="en-US" sz="2800" dirty="0">
                <a:latin typeface="+mj-lt"/>
              </a:rPr>
              <a:t>: what property of a hash function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>
                <a:latin typeface="+mj-lt"/>
              </a:rPr>
              <a:t> suffices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to avoid such structure-abusing attacks?   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                                                        </a:t>
            </a:r>
            <a:endParaRPr lang="en-US" sz="2800" i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2EB68-2479-F841-8321-57C872E52144}"/>
              </a:ext>
            </a:extLst>
          </p:cNvPr>
          <p:cNvSpPr/>
          <p:nvPr/>
        </p:nvSpPr>
        <p:spPr>
          <a:xfrm>
            <a:off x="3911962" y="1143000"/>
            <a:ext cx="4393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i="1" dirty="0" err="1">
                <a:solidFill>
                  <a:srgbClr val="0000FF"/>
                </a:solidFill>
              </a:rPr>
              <a:t>Indifferentiability</a:t>
            </a:r>
            <a:r>
              <a:rPr lang="en-US" sz="2800" i="1" dirty="0">
                <a:solidFill>
                  <a:srgbClr val="0000FF"/>
                </a:solidFill>
              </a:rPr>
              <a:t> from a 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CF599-69D0-BF43-B965-880B4F4D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5880100"/>
            <a:ext cx="8636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7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1"/>
          <p:cNvSpPr txBox="1">
            <a:spLocks noChangeArrowheads="1"/>
          </p:cNvSpPr>
          <p:nvPr/>
        </p:nvSpPr>
        <p:spPr bwMode="auto">
          <a:xfrm>
            <a:off x="2042514" y="76201"/>
            <a:ext cx="801588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3200" dirty="0">
                <a:latin typeface="+mj-lt"/>
              </a:rPr>
              <a:t>The “magic” is in </a:t>
            </a:r>
            <a:r>
              <a:rPr lang="en-US" sz="3200" dirty="0">
                <a:solidFill>
                  <a:srgbClr val="F76BFF"/>
                </a:solidFill>
                <a:latin typeface="+mj-lt"/>
              </a:rPr>
              <a:t>[MRH04]</a:t>
            </a:r>
            <a:r>
              <a:rPr lang="en-US" sz="3200" dirty="0">
                <a:latin typeface="+mj-lt"/>
              </a:rPr>
              <a:t> composition theorem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000" y="7620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any security game </a:t>
            </a:r>
            <a:r>
              <a:rPr lang="en-US" sz="2800" b="1" dirty="0"/>
              <a:t>G</a:t>
            </a:r>
            <a:r>
              <a:rPr lang="en-US" sz="2800" dirty="0"/>
              <a:t>, construction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/>
              <a:t>, and scheme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, if</a:t>
            </a:r>
          </a:p>
          <a:p>
            <a:r>
              <a:rPr lang="en-US" sz="2800" dirty="0"/>
              <a:t>	(1)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/>
              <a:t>  </a:t>
            </a:r>
            <a:r>
              <a:rPr lang="en-US" sz="2800" dirty="0" err="1"/>
              <a:t>indifferentiable</a:t>
            </a:r>
            <a:r>
              <a:rPr lang="en-US" sz="2800" dirty="0"/>
              <a:t> from RO  (</a:t>
            </a:r>
            <a:r>
              <a:rPr lang="en-US" sz="2800" dirty="0">
                <a:solidFill>
                  <a:srgbClr val="660066"/>
                </a:solidFill>
              </a:rPr>
              <a:t>f</a:t>
            </a:r>
            <a:r>
              <a:rPr lang="en-US" sz="2800" dirty="0"/>
              <a:t> = RO) ,  and</a:t>
            </a:r>
          </a:p>
          <a:p>
            <a:r>
              <a:rPr lang="en-US" sz="2800" dirty="0"/>
              <a:t>	(2)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 provably </a:t>
            </a:r>
            <a:r>
              <a:rPr lang="en-US" sz="2800" b="1" dirty="0"/>
              <a:t>G</a:t>
            </a:r>
            <a:r>
              <a:rPr lang="en-US" sz="2800" dirty="0"/>
              <a:t>-secure in ROM</a:t>
            </a:r>
          </a:p>
          <a:p>
            <a:r>
              <a:rPr lang="en-US" sz="2800" dirty="0"/>
              <a:t>then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 provably </a:t>
            </a:r>
            <a:r>
              <a:rPr lang="en-US" sz="2800" b="1" dirty="0"/>
              <a:t>G</a:t>
            </a:r>
            <a:r>
              <a:rPr lang="en-US" sz="2800" dirty="0"/>
              <a:t>-secure using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baseline="30000" dirty="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  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660066"/>
                </a:solidFill>
              </a:rPr>
              <a:t>f</a:t>
            </a:r>
            <a:r>
              <a:rPr lang="en-US" sz="2800" dirty="0"/>
              <a:t> = RO)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28800" y="762000"/>
            <a:ext cx="8686800" cy="181588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974658" y="4096640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7" name="Rectangle 106"/>
          <p:cNvSpPr/>
          <p:nvPr/>
        </p:nvSpPr>
        <p:spPr>
          <a:xfrm>
            <a:off x="5107270" y="4079875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8" name="Rectangle 107"/>
          <p:cNvSpPr/>
          <p:nvPr/>
        </p:nvSpPr>
        <p:spPr>
          <a:xfrm>
            <a:off x="6319972" y="2822575"/>
            <a:ext cx="1071428" cy="2171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8153400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1534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11" name="Rectangle 110"/>
          <p:cNvSpPr/>
          <p:nvPr/>
        </p:nvSpPr>
        <p:spPr>
          <a:xfrm>
            <a:off x="81534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12" name="Straight Arrow Connector 111"/>
          <p:cNvCxnSpPr>
            <a:endCxn id="110" idx="3"/>
          </p:cNvCxnSpPr>
          <p:nvPr/>
        </p:nvCxnSpPr>
        <p:spPr>
          <a:xfrm flipH="1">
            <a:off x="88392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5400000" flipH="1" flipV="1">
            <a:off x="83065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5400000" flipH="1" flipV="1">
            <a:off x="96766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0" idx="0"/>
            <a:endCxn id="109" idx="2"/>
          </p:cNvCxnSpPr>
          <p:nvPr/>
        </p:nvCxnSpPr>
        <p:spPr>
          <a:xfrm flipV="1">
            <a:off x="8496300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133600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1336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18" name="Rectangle 117"/>
          <p:cNvSpPr/>
          <p:nvPr/>
        </p:nvSpPr>
        <p:spPr>
          <a:xfrm>
            <a:off x="34290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A</a:t>
            </a:r>
            <a:endParaRPr lang="en-US" b="1"/>
          </a:p>
        </p:txBody>
      </p:sp>
      <p:sp>
        <p:nvSpPr>
          <p:cNvPr id="119" name="Rectangle 118"/>
          <p:cNvSpPr/>
          <p:nvPr/>
        </p:nvSpPr>
        <p:spPr>
          <a:xfrm>
            <a:off x="21336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20" name="Straight Arrow Connector 119"/>
          <p:cNvCxnSpPr>
            <a:stCxn id="118" idx="1"/>
            <a:endCxn id="117" idx="3"/>
          </p:cNvCxnSpPr>
          <p:nvPr/>
        </p:nvCxnSpPr>
        <p:spPr>
          <a:xfrm flipH="1">
            <a:off x="28194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 flipH="1" flipV="1">
            <a:off x="22867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 flipH="1" flipV="1">
            <a:off x="36568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7" idx="0"/>
            <a:endCxn id="116" idx="2"/>
          </p:cNvCxnSpPr>
          <p:nvPr/>
        </p:nvCxnSpPr>
        <p:spPr>
          <a:xfrm flipV="1">
            <a:off x="2476500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415917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7030A0"/>
                </a:solidFill>
              </a:rPr>
              <a:t>f</a:t>
            </a:r>
            <a:endParaRPr lang="en-US" sz="2800" b="1">
              <a:solidFill>
                <a:srgbClr val="7030A0"/>
              </a:solidFill>
            </a:endParaRPr>
          </a:p>
        </p:txBody>
      </p:sp>
      <p:cxnSp>
        <p:nvCxnSpPr>
          <p:cNvPr id="125" name="Straight Arrow Connector 124"/>
          <p:cNvCxnSpPr>
            <a:endCxn id="124" idx="1"/>
          </p:cNvCxnSpPr>
          <p:nvPr/>
        </p:nvCxnSpPr>
        <p:spPr>
          <a:xfrm>
            <a:off x="2730117" y="3317875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120517" y="2974975"/>
            <a:ext cx="6858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endParaRPr lang="en-US" sz="3200" b="1">
              <a:solidFill>
                <a:srgbClr val="0070C0"/>
              </a:solidFill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3796917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816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29" name="Rectangle 128"/>
          <p:cNvSpPr/>
          <p:nvPr/>
        </p:nvSpPr>
        <p:spPr>
          <a:xfrm>
            <a:off x="64770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A</a:t>
            </a:r>
            <a:endParaRPr lang="en-US" b="1"/>
          </a:p>
        </p:txBody>
      </p:sp>
      <p:sp>
        <p:nvSpPr>
          <p:cNvPr id="130" name="Rectangle 129"/>
          <p:cNvSpPr/>
          <p:nvPr/>
        </p:nvSpPr>
        <p:spPr>
          <a:xfrm>
            <a:off x="51816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31" name="Straight Arrow Connector 130"/>
          <p:cNvCxnSpPr>
            <a:stCxn id="129" idx="1"/>
            <a:endCxn id="128" idx="3"/>
          </p:cNvCxnSpPr>
          <p:nvPr/>
        </p:nvCxnSpPr>
        <p:spPr>
          <a:xfrm flipH="1">
            <a:off x="58674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5400000" flipH="1" flipV="1">
            <a:off x="53347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 flipH="1" flipV="1">
            <a:off x="67048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8" idx="0"/>
            <a:endCxn id="138" idx="2"/>
          </p:cNvCxnSpPr>
          <p:nvPr/>
        </p:nvCxnSpPr>
        <p:spPr>
          <a:xfrm flipV="1">
            <a:off x="5524500" y="362267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6463917" y="2936875"/>
            <a:ext cx="6858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Sim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6" name="Straight Arrow Connector 135"/>
          <p:cNvCxnSpPr>
            <a:endCxn id="138" idx="3"/>
          </p:cNvCxnSpPr>
          <p:nvPr/>
        </p:nvCxnSpPr>
        <p:spPr>
          <a:xfrm flipH="1">
            <a:off x="5867401" y="3279775"/>
            <a:ext cx="5965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6844917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181600" y="29368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94488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</a:t>
            </a:r>
            <a:endParaRPr lang="en-US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568318" y="571932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1" name="Elbow Connector 140"/>
          <p:cNvCxnSpPr>
            <a:stCxn id="119" idx="2"/>
            <a:endCxn id="140" idx="1"/>
          </p:cNvCxnSpPr>
          <p:nvPr/>
        </p:nvCxnSpPr>
        <p:spPr>
          <a:xfrm rot="16200000" flipH="1">
            <a:off x="3173121" y="5554955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624730" y="571371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3" name="Elbow Connector 142"/>
          <p:cNvCxnSpPr>
            <a:endCxn id="142" idx="1"/>
          </p:cNvCxnSpPr>
          <p:nvPr/>
        </p:nvCxnSpPr>
        <p:spPr>
          <a:xfrm rot="16200000" flipH="1">
            <a:off x="6229533" y="5549346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588118" y="571371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5" name="Elbow Connector 144"/>
          <p:cNvCxnSpPr>
            <a:endCxn id="144" idx="1"/>
          </p:cNvCxnSpPr>
          <p:nvPr/>
        </p:nvCxnSpPr>
        <p:spPr>
          <a:xfrm rot="16200000" flipH="1">
            <a:off x="9192921" y="5549346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4419601" y="3470275"/>
            <a:ext cx="4371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4191000" y="38512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4800602" y="38512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39" idx="0"/>
            <a:endCxn id="109" idx="3"/>
          </p:cNvCxnSpPr>
          <p:nvPr/>
        </p:nvCxnSpPr>
        <p:spPr>
          <a:xfrm rot="16200000" flipV="1">
            <a:off x="8896350" y="3260725"/>
            <a:ext cx="838200" cy="9525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578488" y="2632075"/>
            <a:ext cx="40788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7335261" y="30130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663C85-C7C6-DB47-81CA-540FFA4E50C5}"/>
                  </a:ext>
                </a:extLst>
              </p14:cNvPr>
              <p14:cNvContentPartPr/>
              <p14:nvPr/>
            </p14:nvContentPartPr>
            <p14:xfrm>
              <a:off x="3002040" y="1400760"/>
              <a:ext cx="6418080" cy="1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663C85-C7C6-DB47-81CA-540FFA4E50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6200" y="1337400"/>
                <a:ext cx="64494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852A36-0D77-EC4A-ACD4-911A2C1CF69A}"/>
                  </a:ext>
                </a:extLst>
              </p14:cNvPr>
              <p14:cNvContentPartPr/>
              <p14:nvPr/>
            </p14:nvContentPartPr>
            <p14:xfrm>
              <a:off x="2955960" y="1859760"/>
              <a:ext cx="4549680" cy="1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852A36-0D77-EC4A-ACD4-911A2C1CF6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0120" y="1796400"/>
                <a:ext cx="4581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184D84-5862-C04E-8353-1B6BACC092ED}"/>
                  </a:ext>
                </a:extLst>
              </p14:cNvPr>
              <p14:cNvContentPartPr/>
              <p14:nvPr/>
            </p14:nvContentPartPr>
            <p14:xfrm>
              <a:off x="2719440" y="2227320"/>
              <a:ext cx="5628600" cy="36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184D84-5862-C04E-8353-1B6BACC092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3600" y="2163960"/>
                <a:ext cx="56599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6E5573-B159-6243-8EB3-1D11CCD93142}"/>
                  </a:ext>
                </a:extLst>
              </p14:cNvPr>
              <p14:cNvContentPartPr/>
              <p14:nvPr/>
            </p14:nvContentPartPr>
            <p14:xfrm>
              <a:off x="2180880" y="4324680"/>
              <a:ext cx="461520" cy="421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6E5573-B159-6243-8EB3-1D11CCD931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5040" y="4261320"/>
                <a:ext cx="4928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B90D8E-79F4-5E40-98E1-EB3C9A5DD12A}"/>
                  </a:ext>
                </a:extLst>
              </p14:cNvPr>
              <p14:cNvContentPartPr/>
              <p14:nvPr/>
            </p14:nvContentPartPr>
            <p14:xfrm>
              <a:off x="1662840" y="2770920"/>
              <a:ext cx="9402840" cy="4034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B90D8E-79F4-5E40-98E1-EB3C9A5DD1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3480" y="2761560"/>
                <a:ext cx="9421560" cy="40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4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6" grpId="0" animBg="1"/>
      <p:bldP spid="117" grpId="0" animBg="1"/>
      <p:bldP spid="118" grpId="0" animBg="1"/>
      <p:bldP spid="119" grpId="0" animBg="1"/>
      <p:bldP spid="124" grpId="0" animBg="1"/>
      <p:bldP spid="126" grpId="0" animBg="1"/>
      <p:bldP spid="128" grpId="0" animBg="1"/>
      <p:bldP spid="129" grpId="0" animBg="1"/>
      <p:bldP spid="130" grpId="0" animBg="1"/>
      <p:bldP spid="135" grpId="0" animBg="1"/>
      <p:bldP spid="138" grpId="0" animBg="1"/>
      <p:bldP spid="139" grpId="0" animBg="1"/>
      <p:bldP spid="140" grpId="0"/>
      <p:bldP spid="142" grpId="0"/>
      <p:bldP spid="144" grpId="0"/>
      <p:bldP spid="146" grpId="0"/>
      <p:bldP spid="1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286000"/>
            <a:ext cx="8671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Indifferentiability</a:t>
            </a:r>
            <a:r>
              <a:rPr lang="en-US" sz="3200" dirty="0"/>
              <a:t> has become a </a:t>
            </a:r>
            <a:r>
              <a:rPr lang="en-US" sz="3200" dirty="0">
                <a:solidFill>
                  <a:srgbClr val="3366FF"/>
                </a:solidFill>
              </a:rPr>
              <a:t>core requirement</a:t>
            </a:r>
            <a:r>
              <a:rPr lang="en-US" sz="3200" dirty="0"/>
              <a:t> </a:t>
            </a:r>
          </a:p>
          <a:p>
            <a:r>
              <a:rPr lang="en-US" sz="3200" dirty="0"/>
              <a:t>for hash function design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67000" y="228600"/>
            <a:ext cx="6477000" cy="1219200"/>
            <a:chOff x="762000" y="1295400"/>
            <a:chExt cx="6477000" cy="1219200"/>
          </a:xfrm>
        </p:grpSpPr>
        <p:sp>
          <p:nvSpPr>
            <p:cNvPr id="15" name="Rectangle 14"/>
            <p:cNvSpPr/>
            <p:nvPr/>
          </p:nvSpPr>
          <p:spPr>
            <a:xfrm>
              <a:off x="762000" y="1295400"/>
              <a:ext cx="6477000" cy="1219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0600" y="1371600"/>
              <a:ext cx="3200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Indifferentiability</a:t>
              </a:r>
              <a:r>
                <a:rPr lang="en-US" sz="3200" dirty="0"/>
                <a:t> </a:t>
              </a:r>
            </a:p>
            <a:p>
              <a:r>
                <a:rPr lang="en-US" sz="3200" dirty="0"/>
                <a:t>from a RO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5400" y="1371600"/>
              <a:ext cx="2133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“as secure </a:t>
              </a:r>
            </a:p>
            <a:p>
              <a:r>
                <a:rPr lang="en-US" sz="3200" dirty="0"/>
                <a:t>as a RO”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67200" y="1382018"/>
              <a:ext cx="83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≈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>
            <a:off x="5410200" y="1610618"/>
            <a:ext cx="914400" cy="7515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9600" y="4038600"/>
            <a:ext cx="1158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Dozens of indifferentiable hash constructions in literature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4636" y="4724400"/>
            <a:ext cx="6398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SHA-3 hash contestants targeted 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158" y="3429001"/>
            <a:ext cx="7123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Seems to rule out all structural attacks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33BB-659E-7D4D-A114-EC0F3D2DF0E4}"/>
              </a:ext>
            </a:extLst>
          </p:cNvPr>
          <p:cNvSpPr txBox="1"/>
          <p:nvPr/>
        </p:nvSpPr>
        <p:spPr>
          <a:xfrm>
            <a:off x="609600" y="5486400"/>
            <a:ext cx="9281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Need to </a:t>
            </a:r>
            <a:r>
              <a:rPr lang="en-US" sz="3200" b="1" i="1" dirty="0"/>
              <a:t>carefully</a:t>
            </a:r>
            <a:r>
              <a:rPr lang="en-US" sz="3200" dirty="0"/>
              <a:t> interpret composition theorem (doesn’t apply to all security games)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B0116-308B-3B42-B184-6F01C1619615}"/>
              </a:ext>
            </a:extLst>
          </p:cNvPr>
          <p:cNvSpPr/>
          <p:nvPr/>
        </p:nvSpPr>
        <p:spPr>
          <a:xfrm>
            <a:off x="6400800" y="6015335"/>
            <a:ext cx="516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	</a:t>
            </a:r>
            <a:r>
              <a:rPr lang="en-US" dirty="0"/>
              <a:t>see [Ristenpart, </a:t>
            </a:r>
            <a:r>
              <a:rPr lang="en-US" dirty="0" err="1"/>
              <a:t>Shacham</a:t>
            </a:r>
            <a:r>
              <a:rPr lang="en-US" dirty="0"/>
              <a:t>, Shrimpton 2011]</a:t>
            </a:r>
          </a:p>
        </p:txBody>
      </p:sp>
    </p:spTree>
    <p:extLst>
      <p:ext uri="{BB962C8B-B14F-4D97-AF65-F5344CB8AC3E}">
        <p14:creationId xmlns:p14="http://schemas.microsoft.com/office/powerpoint/2010/main" val="126925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MD is not indifferentiable from a RO. What is?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319611" y="1728211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M3||10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4C6377-F672-3341-AE33-6D0D8B5D3B5E}"/>
              </a:ext>
            </a:extLst>
          </p:cNvPr>
          <p:cNvGrpSpPr/>
          <p:nvPr/>
        </p:nvGrpSpPr>
        <p:grpSpPr>
          <a:xfrm>
            <a:off x="1430516" y="4929361"/>
            <a:ext cx="1066800" cy="970954"/>
            <a:chOff x="3352800" y="1515071"/>
            <a:chExt cx="1066800" cy="970954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61EB918-63AA-AA46-8026-013DD9F5B95D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158C97-5255-8846-BC69-6DB7350CC3F3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93BB3D-26BD-4C40-9855-038F49A280FB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A2A821-6277-E642-8F31-650AB2C55AC7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E1F9899-6836-CF4A-8F3D-F961548A2B2F}"/>
              </a:ext>
            </a:extLst>
          </p:cNvPr>
          <p:cNvSpPr/>
          <p:nvPr/>
        </p:nvSpPr>
        <p:spPr>
          <a:xfrm>
            <a:off x="1253465" y="4482341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M1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270555-2B2A-AA4F-8F18-632A340E9C01}"/>
              </a:ext>
            </a:extLst>
          </p:cNvPr>
          <p:cNvCxnSpPr/>
          <p:nvPr/>
        </p:nvCxnSpPr>
        <p:spPr>
          <a:xfrm rot="5400000" flipH="1" flipV="1">
            <a:off x="14678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2F565E5-EB5A-CE40-AF99-5815B2ADD81C}"/>
              </a:ext>
            </a:extLst>
          </p:cNvPr>
          <p:cNvSpPr/>
          <p:nvPr/>
        </p:nvSpPr>
        <p:spPr>
          <a:xfrm>
            <a:off x="762000" y="5386561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0338F3-7B1A-D940-8773-09781517FFC2}"/>
              </a:ext>
            </a:extLst>
          </p:cNvPr>
          <p:cNvSpPr/>
          <p:nvPr/>
        </p:nvSpPr>
        <p:spPr>
          <a:xfrm>
            <a:off x="2319415" y="4482341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M2</a:t>
            </a:r>
          </a:p>
        </p:txBody>
      </p:sp>
      <p:grpSp>
        <p:nvGrpSpPr>
          <p:cNvPr id="50" name="Group 28">
            <a:extLst>
              <a:ext uri="{FF2B5EF4-FFF2-40B4-BE49-F238E27FC236}">
                <a16:creationId xmlns:a16="http://schemas.microsoft.com/office/drawing/2014/main" id="{1931D18C-7024-F242-AF80-6490425C0536}"/>
              </a:ext>
            </a:extLst>
          </p:cNvPr>
          <p:cNvGrpSpPr/>
          <p:nvPr/>
        </p:nvGrpSpPr>
        <p:grpSpPr>
          <a:xfrm>
            <a:off x="2497316" y="4929361"/>
            <a:ext cx="1066800" cy="970954"/>
            <a:chOff x="3352800" y="1515071"/>
            <a:chExt cx="1066800" cy="970954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6C17B92-BE7D-6545-88C0-65E9EAC84C52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F8E570-05E5-A545-AE64-4026866C5B25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7B950E-E951-8348-B7C3-03C6105B00EF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92B952-8D39-874F-9A59-321CAD7D3DB2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5FB2DB-99AE-1E4D-8F31-C69E77384E55}"/>
              </a:ext>
            </a:extLst>
          </p:cNvPr>
          <p:cNvCxnSpPr/>
          <p:nvPr/>
        </p:nvCxnSpPr>
        <p:spPr>
          <a:xfrm rot="5400000" flipH="1" flipV="1">
            <a:off x="25346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28">
            <a:extLst>
              <a:ext uri="{FF2B5EF4-FFF2-40B4-BE49-F238E27FC236}">
                <a16:creationId xmlns:a16="http://schemas.microsoft.com/office/drawing/2014/main" id="{FDA11478-EB48-9340-9B31-51C582D2940A}"/>
              </a:ext>
            </a:extLst>
          </p:cNvPr>
          <p:cNvGrpSpPr/>
          <p:nvPr/>
        </p:nvGrpSpPr>
        <p:grpSpPr>
          <a:xfrm>
            <a:off x="3564116" y="4929361"/>
            <a:ext cx="1066800" cy="970954"/>
            <a:chOff x="3352800" y="1515071"/>
            <a:chExt cx="1066800" cy="970954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7E9309E-D6D4-7945-9136-1B2E7FFA4B9D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E903C83-B137-9441-A225-65158D80CA46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4BDDB1-0738-1240-B553-C32AA165D429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725F11-DB83-9842-8F51-EE0DC1C84FB1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6C8A2C-514D-5740-B5E1-899A68BC4BDC}"/>
              </a:ext>
            </a:extLst>
          </p:cNvPr>
          <p:cNvCxnSpPr/>
          <p:nvPr/>
        </p:nvCxnSpPr>
        <p:spPr>
          <a:xfrm rot="5400000" flipH="1" flipV="1">
            <a:off x="36014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D545BC7-0A8B-9741-8949-C1436D76A80A}"/>
              </a:ext>
            </a:extLst>
          </p:cNvPr>
          <p:cNvSpPr/>
          <p:nvPr/>
        </p:nvSpPr>
        <p:spPr>
          <a:xfrm>
            <a:off x="3276600" y="4472161"/>
            <a:ext cx="2945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M3||10</a:t>
            </a:r>
            <a:r>
              <a:rPr lang="en-US" sz="2800" baseline="30000" dirty="0"/>
              <a:t>r</a:t>
            </a:r>
            <a:r>
              <a:rPr lang="en-US" sz="2800" dirty="0"/>
              <a:t> || &lt;|M|&gt;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4848-397F-7D41-8233-E583D3715E8F}"/>
              </a:ext>
            </a:extLst>
          </p:cNvPr>
          <p:cNvGrpSpPr/>
          <p:nvPr/>
        </p:nvGrpSpPr>
        <p:grpSpPr>
          <a:xfrm>
            <a:off x="4495800" y="5410200"/>
            <a:ext cx="1066800" cy="970954"/>
            <a:chOff x="3352800" y="1515071"/>
            <a:chExt cx="1066800" cy="970954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22D0B7B-4DC5-E048-9BF3-5E44CE2D1933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80C6198-99AD-7F4F-A655-24AAC67F9ABD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DE41095-9F26-DD4D-BD33-C83D43991623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6627DC-332D-164F-9667-3927C86E1810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BBF218-B428-5149-A057-F84B8D0A07FF}"/>
              </a:ext>
            </a:extLst>
          </p:cNvPr>
          <p:cNvCxnSpPr/>
          <p:nvPr/>
        </p:nvCxnSpPr>
        <p:spPr>
          <a:xfrm rot="10800000">
            <a:off x="5562600" y="6172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0EAC8E4-3786-BE41-B182-577C744DAC7B}"/>
              </a:ext>
            </a:extLst>
          </p:cNvPr>
          <p:cNvSpPr/>
          <p:nvPr/>
        </p:nvSpPr>
        <p:spPr>
          <a:xfrm>
            <a:off x="3886200" y="586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A2F99-FD48-D841-9001-E8D0EE574E85}"/>
              </a:ext>
            </a:extLst>
          </p:cNvPr>
          <p:cNvSpPr txBox="1"/>
          <p:nvPr/>
        </p:nvSpPr>
        <p:spPr>
          <a:xfrm>
            <a:off x="7175566" y="5239419"/>
            <a:ext cx="425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Enveloped Merkle-</a:t>
            </a:r>
            <a:r>
              <a:rPr lang="en-US" sz="2800" dirty="0" err="1"/>
              <a:t>Damgard</a:t>
            </a:r>
            <a:endParaRPr lang="en-US" sz="2800" dirty="0"/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41F5DEF4-C2FD-C34F-805C-C8C7ACFBBD54}"/>
              </a:ext>
            </a:extLst>
          </p:cNvPr>
          <p:cNvSpPr/>
          <p:nvPr/>
        </p:nvSpPr>
        <p:spPr>
          <a:xfrm rot="5400000">
            <a:off x="4911016" y="3021182"/>
            <a:ext cx="914400" cy="457879"/>
          </a:xfrm>
          <a:prstGeom prst="trapezoid">
            <a:avLst>
              <a:gd name="adj" fmla="val 57452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D2D3AA-F73B-7C4D-AFC0-BBB9E25EC9D4}"/>
              </a:ext>
            </a:extLst>
          </p:cNvPr>
          <p:cNvSpPr txBox="1"/>
          <p:nvPr/>
        </p:nvSpPr>
        <p:spPr>
          <a:xfrm>
            <a:off x="5137315" y="297053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cs typeface="Times New Roman" pitchFamily="18" charset="0"/>
              </a:rPr>
              <a:t>C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0D593BC-1237-ED4F-AF5F-FDBF2DAD11E3}"/>
              </a:ext>
            </a:extLst>
          </p:cNvPr>
          <p:cNvCxnSpPr/>
          <p:nvPr/>
        </p:nvCxnSpPr>
        <p:spPr>
          <a:xfrm rot="10800000">
            <a:off x="5613103" y="3250121"/>
            <a:ext cx="449565" cy="128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AE61484-80A6-ED4D-8E5D-C26A4E091E7F}"/>
              </a:ext>
            </a:extLst>
          </p:cNvPr>
          <p:cNvSpPr txBox="1"/>
          <p:nvPr/>
        </p:nvSpPr>
        <p:spPr>
          <a:xfrm>
            <a:off x="5708464" y="2347377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drops  s &lt; n  bits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B88902D-E31A-D441-872F-C0226462840C}"/>
              </a:ext>
            </a:extLst>
          </p:cNvPr>
          <p:cNvCxnSpPr/>
          <p:nvPr/>
        </p:nvCxnSpPr>
        <p:spPr>
          <a:xfrm rot="5400000">
            <a:off x="5508622" y="2673779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888F0ED-6504-5041-A097-521F6EF22957}"/>
              </a:ext>
            </a:extLst>
          </p:cNvPr>
          <p:cNvSpPr txBox="1"/>
          <p:nvPr/>
        </p:nvSpPr>
        <p:spPr>
          <a:xfrm>
            <a:off x="7162800" y="2971800"/>
            <a:ext cx="4047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Chopped Merkle-</a:t>
            </a:r>
            <a:r>
              <a:rPr lang="en-US" sz="2800" dirty="0" err="1"/>
              <a:t>Damgard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1240E7-D7D5-B74F-BA9A-8BA8C4FEAC4B}"/>
                  </a:ext>
                </a:extLst>
              </p14:cNvPr>
              <p14:cNvContentPartPr/>
              <p14:nvPr/>
            </p14:nvContentPartPr>
            <p14:xfrm>
              <a:off x="130320" y="3964680"/>
              <a:ext cx="11157480" cy="276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1240E7-D7D5-B74F-BA9A-8BA8C4FEAC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60" y="3955320"/>
                <a:ext cx="11176200" cy="27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725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MD is not indifferentiable from a RO. What is?</a:t>
            </a:r>
          </a:p>
        </p:txBody>
      </p:sp>
      <p:pic>
        <p:nvPicPr>
          <p:cNvPr id="94" name="Picture 2" descr="Illustration of the sponge construction">
            <a:extLst>
              <a:ext uri="{FF2B5EF4-FFF2-40B4-BE49-F238E27FC236}">
                <a16:creationId xmlns:a16="http://schemas.microsoft.com/office/drawing/2014/main" id="{46223F9C-F92B-9D4B-8739-DF00433C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5924"/>
            <a:ext cx="8534400" cy="38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E0BC-9E98-9B41-8AFD-4F4DE760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Ideal cipher model and ROM equivalency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834A-54A6-174E-8B6E-D893CB7CD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[CDMP05] showed how one can build indifferentiable from RO construction using an ideal cipher. MD-like transforms above combined with Davies-Meyer compression function</a:t>
            </a:r>
          </a:p>
          <a:p>
            <a:endParaRPr lang="en-US" dirty="0"/>
          </a:p>
          <a:p>
            <a:r>
              <a:rPr lang="en-US" dirty="0"/>
              <a:t>Longstanding open question was inverse: how to build something indifferentiable from ideal cipher from a RO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Holenstein</a:t>
            </a:r>
            <a:r>
              <a:rPr lang="en-US" dirty="0"/>
              <a:t>, </a:t>
            </a:r>
            <a:r>
              <a:rPr lang="en-US" dirty="0" err="1"/>
              <a:t>Kunzler</a:t>
            </a:r>
            <a:r>
              <a:rPr lang="en-US" dirty="0"/>
              <a:t>, </a:t>
            </a:r>
            <a:r>
              <a:rPr lang="en-US" dirty="0" err="1"/>
              <a:t>Tessaro</a:t>
            </a:r>
            <a:r>
              <a:rPr lang="en-US" dirty="0"/>
              <a:t> 2011] showed it</a:t>
            </a:r>
          </a:p>
          <a:p>
            <a:pPr lvl="1"/>
            <a:r>
              <a:rPr lang="en-US" dirty="0"/>
              <a:t>Feistel-like construction, but concrete security is poor</a:t>
            </a:r>
          </a:p>
          <a:p>
            <a:endParaRPr lang="en-US" dirty="0"/>
          </a:p>
          <a:p>
            <a:r>
              <a:rPr lang="en-US" dirty="0"/>
              <a:t>We often use ROM or ICM analyses. Used carefully, they provide great way of showing practical schemes secure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98209-040C-0A4A-AFF1-98AD2163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Instantiate Hash-based PRF with SHA-256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1965274" y="23241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1698574" y="26670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66691" y="24839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356212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 ||   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24591" y="2667001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5554665" y="1752600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39786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K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A678A6-B3EB-D546-9EF6-99140FD4E670}"/>
                </a:ext>
              </a:extLst>
            </p:cNvPr>
            <p:cNvSpPr/>
            <p:nvPr/>
          </p:nvSpPr>
          <p:spPr>
            <a:xfrm>
              <a:off x="5388731" y="6044185"/>
              <a:ext cx="385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cs typeface="Times New Roman" pitchFamily="18" charset="0"/>
                </a:rPr>
                <a:t>Y</a:t>
              </a:r>
              <a:endParaRPr lang="en-US" sz="3200" dirty="0"/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80E2F381-6A9A-BC4F-B00D-A8B1A37C2AD6}"/>
              </a:ext>
            </a:extLst>
          </p:cNvPr>
          <p:cNvSpPr/>
          <p:nvPr/>
        </p:nvSpPr>
        <p:spPr>
          <a:xfrm>
            <a:off x="4546184" y="2438924"/>
            <a:ext cx="838200" cy="551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969FE-47F8-B84F-966F-2E3CC79BD251}"/>
              </a:ext>
            </a:extLst>
          </p:cNvPr>
          <p:cNvSpPr txBox="1"/>
          <p:nvPr/>
        </p:nvSpPr>
        <p:spPr>
          <a:xfrm>
            <a:off x="1443668" y="5715000"/>
            <a:ext cx="8995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MD-based hashes vulnerable to length-extension attacks!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804DE7-BCC6-A246-B6AA-485946550298}"/>
              </a:ext>
            </a:extLst>
          </p:cNvPr>
          <p:cNvSpPr/>
          <p:nvPr/>
        </p:nvSpPr>
        <p:spPr>
          <a:xfrm>
            <a:off x="3762359" y="2360814"/>
            <a:ext cx="385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cs typeface="Times New Roman" pitchFamily="18" charset="0"/>
              </a:rPr>
              <a:t>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77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1B1A4-B712-704B-9BE1-BF8A385C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results about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A7F34-E40D-794D-81AB-DE777793B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Leftover hash lemma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Statistically secure key derivation</a:t>
            </a:r>
          </a:p>
          <a:p>
            <a:pPr lvl="1"/>
            <a:r>
              <a:rPr lang="en-US" dirty="0"/>
              <a:t>Fragile if assumptions don’t hold (X independent of K, sufficient min-entropy in 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18A15-094C-A14F-AAD5-431285D6D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66E93-2920-1048-A61C-1F388623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9385300" cy="69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6AD31-0C87-7C46-9AB9-80227938E918}"/>
                  </a:ext>
                </a:extLst>
              </p:cNvPr>
              <p:cNvSpPr txBox="1"/>
              <p:nvPr/>
            </p:nvSpPr>
            <p:spPr>
              <a:xfrm>
                <a:off x="685800" y="3200400"/>
                <a:ext cx="614604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-universal</a:t>
                </a:r>
              </a:p>
              <a:p>
                <a:r>
                  <a:rPr lang="en-US" sz="2400" dirty="0"/>
                  <a:t>X is drawn from distribution with min-entropy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K uniformly drawn key</a:t>
                </a:r>
              </a:p>
              <a:p>
                <a:r>
                  <a:rPr lang="en-US" sz="2400" dirty="0"/>
                  <a:t>R uniformly drawn from range of H, {0,1}</a:t>
                </a:r>
                <a:r>
                  <a:rPr lang="en-US" sz="2400" baseline="30000" dirty="0"/>
                  <a:t>n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B6AD31-0C87-7C46-9AB9-80227938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200400"/>
                <a:ext cx="6146041" cy="1569660"/>
              </a:xfrm>
              <a:prstGeom prst="rect">
                <a:avLst/>
              </a:prstGeom>
              <a:blipFill>
                <a:blip r:embed="rId3"/>
                <a:stretch>
                  <a:fillRect l="-1443" t="-2419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26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BD9-56FD-8845-AB79-8AEFDCAB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E4AB-B621-B248-BA41-0C60FF0E3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14F7B-452D-BC48-8363-998409F7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269CA0-4DBF-2D44-A123-12AC92852087}"/>
                  </a:ext>
                </a:extLst>
              </p14:cNvPr>
              <p14:cNvContentPartPr/>
              <p14:nvPr/>
            </p14:nvContentPartPr>
            <p14:xfrm>
              <a:off x="3138120" y="865080"/>
              <a:ext cx="4941000" cy="4439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269CA0-4DBF-2D44-A123-12AC928520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8760" y="855720"/>
                <a:ext cx="4959720" cy="44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36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cryptographic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comparison </a:t>
            </a:r>
          </a:p>
          <a:p>
            <a:r>
              <a:rPr lang="en-US" dirty="0"/>
              <a:t>Digital signatures (coming up later)</a:t>
            </a:r>
          </a:p>
          <a:p>
            <a:r>
              <a:rPr lang="en-US" dirty="0"/>
              <a:t>For message authentication codes</a:t>
            </a:r>
          </a:p>
          <a:p>
            <a:r>
              <a:rPr lang="en-US" dirty="0"/>
              <a:t>Key derivation</a:t>
            </a:r>
          </a:p>
          <a:p>
            <a:r>
              <a:rPr lang="en-US" dirty="0"/>
              <a:t>Password hashing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Cryptographic 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b="1" dirty="0"/>
                  <a:t>Collision resistance: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No computationally efficient adversary can find </a:t>
                </a:r>
              </a:p>
              <a:p>
                <a:r>
                  <a:rPr lang="en-US" sz="2400" dirty="0"/>
                  <a:t>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M’ such that H(M) = H(M’)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blipFill>
                <a:blip r:embed="rId2"/>
                <a:stretch>
                  <a:fillRect l="-1190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>
            <a:extLst>
              <a:ext uri="{FF2B5EF4-FFF2-40B4-BE49-F238E27FC236}">
                <a16:creationId xmlns:a16="http://schemas.microsoft.com/office/drawing/2014/main" id="{AEA6638F-35F5-2443-80F4-1129895F9035}"/>
              </a:ext>
            </a:extLst>
          </p:cNvPr>
          <p:cNvSpPr/>
          <p:nvPr/>
        </p:nvSpPr>
        <p:spPr>
          <a:xfrm rot="5400000">
            <a:off x="3086100" y="2278916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B5353-6CF9-2047-A4F9-D89B97CC895D}"/>
              </a:ext>
            </a:extLst>
          </p:cNvPr>
          <p:cNvCxnSpPr/>
          <p:nvPr/>
        </p:nvCxnSpPr>
        <p:spPr>
          <a:xfrm rot="10800000">
            <a:off x="2819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2A6B8B-F63B-0141-9B05-328B47E270AB}"/>
              </a:ext>
            </a:extLst>
          </p:cNvPr>
          <p:cNvCxnSpPr/>
          <p:nvPr/>
        </p:nvCxnSpPr>
        <p:spPr>
          <a:xfrm rot="10800000">
            <a:off x="4051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681FFC-FED4-D54A-8974-75B16F9F4478}"/>
              </a:ext>
            </a:extLst>
          </p:cNvPr>
          <p:cNvSpPr txBox="1"/>
          <p:nvPr/>
        </p:nvSpPr>
        <p:spPr>
          <a:xfrm>
            <a:off x="3487517" y="243874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FE65-B53E-8045-B0FD-4C20867C2154}"/>
              </a:ext>
            </a:extLst>
          </p:cNvPr>
          <p:cNvSpPr txBox="1"/>
          <p:nvPr/>
        </p:nvSpPr>
        <p:spPr>
          <a:xfrm>
            <a:off x="6899119" y="1752600"/>
            <a:ext cx="40222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MD5:        n = 128 bits</a:t>
            </a:r>
          </a:p>
          <a:p>
            <a:r>
              <a:rPr lang="en-US" sz="2000" dirty="0"/>
              <a:t>SHA-1:      n = 160 bits</a:t>
            </a:r>
          </a:p>
          <a:p>
            <a:r>
              <a:rPr lang="en-US" sz="2000" dirty="0"/>
              <a:t>SHA-256:  n = 256 bits</a:t>
            </a:r>
          </a:p>
          <a:p>
            <a:r>
              <a:rPr lang="en-US" sz="2000" dirty="0"/>
              <a:t>SHA-512:  n = 512 bits</a:t>
            </a:r>
          </a:p>
          <a:p>
            <a:r>
              <a:rPr lang="en-US" sz="2000" dirty="0"/>
              <a:t>SHA-3: 	   n = 224, 256, 384, 512 bits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9B586-A479-6047-8448-1A297DFEB22A}"/>
              </a:ext>
            </a:extLst>
          </p:cNvPr>
          <p:cNvSpPr txBox="1"/>
          <p:nvPr/>
        </p:nvSpPr>
        <p:spPr>
          <a:xfrm>
            <a:off x="2133601" y="2315494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2684E-7D5F-434C-9045-D86D6853B281}"/>
              </a:ext>
            </a:extLst>
          </p:cNvPr>
          <p:cNvSpPr txBox="1"/>
          <p:nvPr/>
        </p:nvSpPr>
        <p:spPr>
          <a:xfrm>
            <a:off x="4733791" y="2315494"/>
            <a:ext cx="82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38136-A8E2-D148-BE70-F8E50B57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58865"/>
            <a:ext cx="3073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BE431-A10E-504F-9738-BE365ADEB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28" y="5649101"/>
            <a:ext cx="4495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1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Collisions always exist</a:t>
            </a:r>
          </a:p>
        </p:txBody>
      </p:sp>
      <p:sp>
        <p:nvSpPr>
          <p:cNvPr id="4" name="Oval 3"/>
          <p:cNvSpPr/>
          <p:nvPr/>
        </p:nvSpPr>
        <p:spPr>
          <a:xfrm>
            <a:off x="914400" y="2057400"/>
            <a:ext cx="2514600" cy="3581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1"/>
            <a:ext cx="446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(usually all strings up to some length)</a:t>
            </a:r>
          </a:p>
          <a:p>
            <a:r>
              <a:rPr lang="en-US" dirty="0"/>
              <a:t>SHA-256:  up to length 2</a:t>
            </a:r>
            <a:r>
              <a:rPr lang="en-US" baseline="30000" dirty="0"/>
              <a:t>64</a:t>
            </a:r>
            <a:r>
              <a:rPr lang="en-US" dirty="0"/>
              <a:t>-1</a:t>
            </a:r>
          </a:p>
        </p:txBody>
      </p:sp>
      <p:sp>
        <p:nvSpPr>
          <p:cNvPr id="6" name="Oval 5"/>
          <p:cNvSpPr/>
          <p:nvPr/>
        </p:nvSpPr>
        <p:spPr>
          <a:xfrm>
            <a:off x="6172200" y="2438400"/>
            <a:ext cx="1310462" cy="182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1544521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  {0,1}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84391" y="5410201"/>
            <a:ext cx="282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drawn to scale!!!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52800" y="49530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4343400"/>
            <a:ext cx="914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438400" y="27662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3200" y="3048001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14" idx="7"/>
            <a:endCxn id="15" idx="2"/>
          </p:cNvCxnSpPr>
          <p:nvPr/>
        </p:nvCxnSpPr>
        <p:spPr>
          <a:xfrm rot="16200000" flipH="1">
            <a:off x="4397079" y="956569"/>
            <a:ext cx="327525" cy="3984718"/>
          </a:xfrm>
          <a:prstGeom prst="curvedConnector4">
            <a:avLst>
              <a:gd name="adj1" fmla="val -69796"/>
              <a:gd name="adj2" fmla="val 502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78351" y="2364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3946" y="25891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20" name="Oval 19"/>
          <p:cNvSpPr/>
          <p:nvPr/>
        </p:nvSpPr>
        <p:spPr>
          <a:xfrm>
            <a:off x="2243254" y="4379715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12129" y="37187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>
            <a:stCxn id="20" idx="4"/>
            <a:endCxn id="21" idx="4"/>
          </p:cNvCxnSpPr>
          <p:nvPr/>
        </p:nvCxnSpPr>
        <p:spPr>
          <a:xfrm rot="5400000" flipH="1" flipV="1">
            <a:off x="4173394" y="1994161"/>
            <a:ext cx="660995" cy="4368875"/>
          </a:xfrm>
          <a:prstGeom prst="curvedConnector3">
            <a:avLst>
              <a:gd name="adj1" fmla="val -34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23849" y="43434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H(M’’)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20266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M’’</a:t>
            </a:r>
          </a:p>
        </p:txBody>
      </p:sp>
      <p:sp>
        <p:nvSpPr>
          <p:cNvPr id="27" name="Oval 26"/>
          <p:cNvSpPr/>
          <p:nvPr/>
        </p:nvSpPr>
        <p:spPr>
          <a:xfrm>
            <a:off x="1938454" y="3606047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24000" y="34290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</a:t>
            </a:r>
          </a:p>
        </p:txBody>
      </p:sp>
      <p:cxnSp>
        <p:nvCxnSpPr>
          <p:cNvPr id="29" name="Curved Connector 28"/>
          <p:cNvCxnSpPr>
            <a:stCxn id="27" idx="6"/>
            <a:endCxn id="15" idx="4"/>
          </p:cNvCxnSpPr>
          <p:nvPr/>
        </p:nvCxnSpPr>
        <p:spPr>
          <a:xfrm flipV="1">
            <a:off x="2090854" y="3177381"/>
            <a:ext cx="4538546" cy="49335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321206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1000" y="5943600"/>
            <a:ext cx="7585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Pigeonhole principle: </a:t>
            </a:r>
          </a:p>
          <a:p>
            <a:r>
              <a:rPr lang="en-US" sz="2000" dirty="0"/>
              <a:t>size of domain larger than size of range implies there must be collisions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12681-ACDD-4C4D-880E-B2ABAE850D26}"/>
              </a:ext>
            </a:extLst>
          </p:cNvPr>
          <p:cNvSpPr txBox="1"/>
          <p:nvPr/>
        </p:nvSpPr>
        <p:spPr>
          <a:xfrm>
            <a:off x="8244662" y="2514600"/>
            <a:ext cx="356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exists CR adversary that wins with probability 1 and is efficient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F20F6-696D-4742-957E-26A03993FD7D}"/>
              </a:ext>
            </a:extLst>
          </p:cNvPr>
          <p:cNvSpPr txBox="1"/>
          <p:nvPr/>
        </p:nvSpPr>
        <p:spPr>
          <a:xfrm>
            <a:off x="8244662" y="3944141"/>
            <a:ext cx="3566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“Human ignorance”:</a:t>
            </a:r>
          </a:p>
          <a:p>
            <a:r>
              <a:rPr lang="en-US" sz="2400" dirty="0"/>
              <a:t>We can’t figure out what such an adversary is.</a:t>
            </a:r>
          </a:p>
          <a:p>
            <a:r>
              <a:rPr lang="en-US" sz="2400" dirty="0"/>
              <a:t>Good enough as an assumption</a:t>
            </a:r>
          </a:p>
          <a:p>
            <a:endParaRPr lang="en-US" sz="2400" dirty="0"/>
          </a:p>
          <a:p>
            <a:r>
              <a:rPr lang="en-US" sz="2400" dirty="0"/>
              <a:t>See [</a:t>
            </a:r>
            <a:r>
              <a:rPr lang="en-US" sz="2400" dirty="0" err="1"/>
              <a:t>Rogaway</a:t>
            </a:r>
            <a:r>
              <a:rPr lang="en-US" sz="2400" dirty="0"/>
              <a:t> 06]</a:t>
            </a:r>
          </a:p>
        </p:txBody>
      </p:sp>
    </p:spTree>
    <p:extLst>
      <p:ext uri="{BB962C8B-B14F-4D97-AF65-F5344CB8AC3E}">
        <p14:creationId xmlns:p14="http://schemas.microsoft.com/office/powerpoint/2010/main" val="13475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53800" cy="4525963"/>
          </a:xfrm>
        </p:spPr>
        <p:txBody>
          <a:bodyPr/>
          <a:lstStyle/>
          <a:p>
            <a:r>
              <a:rPr lang="en-US" dirty="0"/>
              <a:t>What is best possible security achievable by hash function with output length n bits?</a:t>
            </a:r>
          </a:p>
          <a:p>
            <a:endParaRPr lang="en-US" dirty="0"/>
          </a:p>
          <a:p>
            <a:r>
              <a:rPr lang="en-US" u="sng" dirty="0"/>
              <a:t>Answer</a:t>
            </a:r>
            <a:r>
              <a:rPr lang="en-US" dirty="0"/>
              <a:t>:  security is only achievable up to 2</a:t>
            </a:r>
            <a:r>
              <a:rPr lang="en-US" baseline="30000" dirty="0"/>
              <a:t>n/2</a:t>
            </a:r>
            <a:r>
              <a:rPr lang="en-US" dirty="0"/>
              <a:t> hash computations</a:t>
            </a:r>
          </a:p>
        </p:txBody>
      </p:sp>
    </p:spTree>
    <p:extLst>
      <p:ext uri="{BB962C8B-B14F-4D97-AF65-F5344CB8AC3E}">
        <p14:creationId xmlns:p14="http://schemas.microsoft.com/office/powerpoint/2010/main" val="33424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4608493"/>
            <a:ext cx="7357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H is </a:t>
            </a:r>
            <a:r>
              <a:rPr lang="en-US" sz="2800" i="1" dirty="0"/>
              <a:t>regular</a:t>
            </a:r>
            <a:r>
              <a:rPr lang="en-US" sz="2800" dirty="0"/>
              <a:t> then probability of success is exactly birthday probability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/>
                  <a:t>Pr</a:t>
                </a:r>
                <a:r>
                  <a:rPr lang="en-US" sz="2800" dirty="0"/>
                  <a:t>[A finds collision]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blipFill>
                <a:blip r:embed="rId2"/>
                <a:stretch>
                  <a:fillRect l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A:</a:t>
                </a:r>
              </a:p>
              <a:p>
                <a:r>
                  <a:rPr lang="en-US" sz="2400" dirty="0"/>
                  <a:t>For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= 1 to q do:</a:t>
                </a:r>
              </a:p>
              <a:p>
                <a:r>
                  <a:rPr lang="en-US" sz="2400" dirty="0"/>
                  <a:t>	X</a:t>
                </a:r>
                <a:r>
                  <a:rPr lang="en-US" sz="2400" baseline="-25000" dirty="0"/>
                  <a:t>i </a:t>
                </a:r>
                <a:r>
                  <a:rPr lang="en-US" sz="2400" dirty="0"/>
                  <a:t>&lt;-$ {0,1}</a:t>
                </a:r>
                <a:r>
                  <a:rPr lang="en-US" sz="2400" baseline="30000" dirty="0"/>
                  <a:t>m</a:t>
                </a:r>
              </a:p>
              <a:p>
                <a:r>
                  <a:rPr lang="en-US" sz="2400" baseline="30000" dirty="0"/>
                  <a:t>	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&lt;- H(X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If exists </a:t>
                </a:r>
                <a:r>
                  <a:rPr lang="en-US" sz="2400" dirty="0" err="1"/>
                  <a:t>i,j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and 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 then</a:t>
                </a:r>
              </a:p>
              <a:p>
                <a:r>
                  <a:rPr lang="en-US" sz="2400" dirty="0"/>
                  <a:t>	Return 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,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fail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blipFill>
                <a:blip r:embed="rId3"/>
                <a:stretch>
                  <a:fillRect l="-1842" t="-1887" r="-78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90600" y="1371600"/>
            <a:ext cx="655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m be some length in domain of hash function 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1257" y="3465835"/>
            <a:ext cx="256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# of domain points </a:t>
            </a:r>
          </a:p>
          <a:p>
            <a:r>
              <a:rPr lang="en-US" dirty="0"/>
              <a:t>map to each range point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5573257" y="3789000"/>
            <a:ext cx="3048000" cy="793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Choose q values Y</a:t>
            </a:r>
            <a:r>
              <a:rPr lang="en-US" sz="2800" baseline="-25000" dirty="0"/>
              <a:t>1</a:t>
            </a:r>
            <a:r>
              <a:rPr lang="en-US" sz="2800" dirty="0"/>
              <a:t>,…,</a:t>
            </a:r>
            <a:r>
              <a:rPr lang="en-US" sz="2800" dirty="0" err="1"/>
              <a:t>Y</a:t>
            </a:r>
            <a:r>
              <a:rPr lang="en-US" sz="2800" baseline="-25000" dirty="0" err="1"/>
              <a:t>q</a:t>
            </a:r>
            <a:r>
              <a:rPr lang="en-US" sz="2800" dirty="0"/>
              <a:t> from {0,1}</a:t>
            </a:r>
            <a:r>
              <a:rPr lang="en-US" sz="2800" baseline="30000" dirty="0"/>
              <a:t>n</a:t>
            </a:r>
            <a:r>
              <a:rPr lang="en-US" sz="2800" dirty="0"/>
              <a:t> at random. What is probability that two are the same?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=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 …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 ]</a:t>
                </a:r>
              </a:p>
              <a:p>
                <a:r>
                  <a:rPr lang="en-US" sz="2800" dirty="0"/>
                  <a:t>		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]  + … +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]</a:t>
                </a:r>
              </a:p>
              <a:p>
                <a:r>
                  <a:rPr lang="en-US" sz="2800" dirty="0"/>
                  <a:t>		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…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		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blipFill>
                <a:blip r:embed="rId2"/>
                <a:stretch>
                  <a:fillRect l="-1930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14654" y="2438400"/>
            <a:ext cx="735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</a:t>
            </a:r>
            <a:r>
              <a:rPr lang="en-US" sz="2800" dirty="0" err="1"/>
              <a:t>Coll</a:t>
            </a:r>
            <a:r>
              <a:rPr lang="en-US" sz="2800" baseline="-25000" dirty="0" err="1"/>
              <a:t>i</a:t>
            </a:r>
            <a:r>
              <a:rPr lang="en-US" sz="2800" dirty="0"/>
              <a:t> be event that Y</a:t>
            </a:r>
            <a:r>
              <a:rPr lang="en-US" sz="2800" baseline="-25000" dirty="0"/>
              <a:t>i</a:t>
            </a:r>
            <a:r>
              <a:rPr lang="en-US" sz="2800" dirty="0"/>
              <a:t> = </a:t>
            </a:r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r>
              <a:rPr lang="en-US" sz="2800" dirty="0"/>
              <a:t> for some j &lt; </a:t>
            </a:r>
            <a:r>
              <a:rPr lang="en-US" sz="2800" dirty="0" err="1"/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Another proof shows that if q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2</a:t>
                </a:r>
                <a:r>
                  <a:rPr lang="en-US" sz="2800" baseline="30000" dirty="0"/>
                  <a:t>(n+1)/2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blipFill>
                <a:blip r:embed="rId3"/>
                <a:stretch>
                  <a:fillRect l="-154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2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 run 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362201"/>
            <a:ext cx="2918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MD5:        n = 128 bits</a:t>
            </a:r>
          </a:p>
          <a:p>
            <a:r>
              <a:rPr lang="en-US" sz="2400" dirty="0"/>
              <a:t>SHA-1:      n = 160 bits</a:t>
            </a:r>
          </a:p>
          <a:p>
            <a:r>
              <a:rPr lang="en-US" sz="2400" dirty="0"/>
              <a:t>SHA-256:  n = 256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2362200"/>
            <a:ext cx="347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    MD5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80</a:t>
            </a:r>
            <a:r>
              <a:rPr lang="en-US" sz="2400" dirty="0"/>
              <a:t>     SHA-1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128</a:t>
            </a:r>
            <a:r>
              <a:rPr lang="en-US" sz="2400" dirty="0"/>
              <a:t>    SHA-2 computations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1" y="4267201"/>
            <a:ext cx="448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too small by today’s standards!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429" y="5024736"/>
            <a:ext cx="813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Bitcoin network computes about 2</a:t>
            </a:r>
            <a:r>
              <a:rPr lang="en-US" sz="2400" baseline="30000" dirty="0"/>
              <a:t>65</a:t>
            </a:r>
            <a:r>
              <a:rPr lang="en-US" sz="2400" dirty="0"/>
              <a:t> SHA-256 hashes </a:t>
            </a:r>
            <a:r>
              <a:rPr lang="en-US" sz="2400" b="1" i="1" dirty="0"/>
              <a:t>per second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5944" y="5597604"/>
            <a:ext cx="39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2133417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CBC-MAC is </a:t>
            </a:r>
            <a:r>
              <a:rPr lang="en-US" b="1" i="1" dirty="0"/>
              <a:t>not</a:t>
            </a:r>
            <a:r>
              <a:rPr lang="en-US" b="1" dirty="0"/>
              <a:t> CR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9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7519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428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852383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38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9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7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24359" y="2891359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9638700" y="306201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80356" y="2891359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633171" y="315726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18616" y="177741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30"/>
          <p:cNvSpPr>
            <a:spLocks noChangeArrowheads="1"/>
          </p:cNvSpPr>
          <p:nvPr/>
        </p:nvSpPr>
        <p:spPr bwMode="auto">
          <a:xfrm flipV="1">
            <a:off x="8015482" y="192981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8015482" y="202823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836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30"/>
          <p:cNvSpPr>
            <a:spLocks noChangeArrowheads="1"/>
          </p:cNvSpPr>
          <p:nvPr/>
        </p:nvSpPr>
        <p:spPr bwMode="auto">
          <a:xfrm flipV="1">
            <a:off x="9733157" y="193617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flipV="1">
            <a:off x="9733157" y="203459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1" name="Elbow Connector 20"/>
          <p:cNvCxnSpPr>
            <a:endCxn id="20" idx="2"/>
          </p:cNvCxnSpPr>
          <p:nvPr/>
        </p:nvCxnSpPr>
        <p:spPr>
          <a:xfrm flipV="1">
            <a:off x="6380357" y="2027443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8124360" y="2033801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63550" y="1908249"/>
            <a:ext cx="4379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was secret in CBC-MAC. </a:t>
            </a:r>
          </a:p>
          <a:p>
            <a:r>
              <a:rPr lang="en-US" sz="2400" dirty="0"/>
              <a:t>But hash functions are publicly computable. </a:t>
            </a:r>
          </a:p>
          <a:p>
            <a:r>
              <a:rPr lang="en-US" sz="2400" dirty="0"/>
              <a:t>One idea is to use a random, public K value known to attacker.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41148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i="1" dirty="0"/>
              <a:t>efficiently</a:t>
            </a:r>
            <a:r>
              <a:rPr lang="en-US" sz="2400" dirty="0"/>
              <a:t> find  collisions?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A(K):</a:t>
                </a:r>
              </a:p>
              <a:p>
                <a:r>
                  <a:rPr lang="en-US" sz="2400" dirty="0"/>
                  <a:t>h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( 0</a:t>
                </a:r>
                <a:r>
                  <a:rPr lang="en-US" sz="2400" baseline="30000" dirty="0"/>
                  <a:t>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 </m:t>
                    </m:r>
                  </m:oMath>
                </a14:m>
                <a:r>
                  <a:rPr lang="en-US" sz="2400" dirty="0"/>
                  <a:t>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)</a:t>
                </a:r>
              </a:p>
              <a:p>
                <a:r>
                  <a:rPr lang="en-US" sz="2400" dirty="0"/>
                  <a:t>M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( 0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, 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||M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blipFill>
                <a:blip r:embed="rId2"/>
                <a:stretch>
                  <a:fillRect l="-2893" t="-3200" r="-206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7B636AB2-C7C0-484A-ACB8-0EF250E8F7BB}"/>
              </a:ext>
            </a:extLst>
          </p:cNvPr>
          <p:cNvSpPr/>
          <p:nvPr/>
        </p:nvSpPr>
        <p:spPr>
          <a:xfrm>
            <a:off x="1752600" y="534120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Universal hashes are also not CR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14:cNvPr>
              <p14:cNvContentPartPr/>
              <p14:nvPr/>
            </p14:nvContentPartPr>
            <p14:xfrm>
              <a:off x="7941600" y="1661040"/>
              <a:ext cx="1968480" cy="207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2240" y="1651680"/>
                <a:ext cx="1987200" cy="20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1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4800600" y="3505200"/>
            <a:ext cx="1066800" cy="970954"/>
            <a:chOff x="3352800" y="1515071"/>
            <a:chExt cx="1066800" cy="970954"/>
          </a:xfrm>
        </p:grpSpPr>
        <p:sp>
          <p:nvSpPr>
            <p:cNvPr id="69" name="Freeform 68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2697200" y="3505200"/>
            <a:ext cx="1066800" cy="970954"/>
            <a:chOff x="3352800" y="1515071"/>
            <a:chExt cx="1066800" cy="970954"/>
          </a:xfrm>
        </p:grpSpPr>
        <p:sp>
          <p:nvSpPr>
            <p:cNvPr id="5" name="Freeform 4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583557" y="314319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27345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2984" y="3962400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IV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1" y="3124200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msg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89792" y="5939136"/>
            <a:ext cx="2920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400"/>
              <a:t>(</a:t>
            </a:r>
            <a:r>
              <a:rPr lang="en-US" sz="2400">
                <a:solidFill>
                  <a:srgbClr val="00B050"/>
                </a:solidFill>
              </a:rPr>
              <a:t>PW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msg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</a:t>
            </a:r>
            <a:r>
              <a:rPr lang="en-US" sz="2400">
                <a:latin typeface="Lucida Calligraphy" pitchFamily="66" charset="0"/>
              </a:rPr>
              <a:t>L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X)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3764000" y="3505200"/>
            <a:ext cx="1066800" cy="970954"/>
            <a:chOff x="3352800" y="1515071"/>
            <a:chExt cx="1066800" cy="970954"/>
          </a:xfrm>
        </p:grpSpPr>
        <p:sp>
          <p:nvSpPr>
            <p:cNvPr id="16" name="Freeform 15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 rot="5400000" flipH="1" flipV="1">
            <a:off x="38013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28"/>
          <p:cNvGrpSpPr/>
          <p:nvPr/>
        </p:nvGrpSpPr>
        <p:grpSpPr>
          <a:xfrm>
            <a:off x="5513392" y="5391746"/>
            <a:ext cx="1066800" cy="970954"/>
            <a:chOff x="3352800" y="1515071"/>
            <a:chExt cx="1066800" cy="970954"/>
          </a:xfrm>
        </p:grpSpPr>
        <p:sp>
          <p:nvSpPr>
            <p:cNvPr id="22" name="Freeform 21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6" name="Straight Connector 25"/>
          <p:cNvCxnSpPr/>
          <p:nvPr/>
        </p:nvCxnSpPr>
        <p:spPr>
          <a:xfrm rot="5400000" flipH="1" flipV="1">
            <a:off x="5550699" y="5581451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6580192" y="615374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81400" y="1524000"/>
            <a:ext cx="43815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0482" y="1104900"/>
            <a:ext cx="2305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msg, </a:t>
            </a:r>
            <a:r>
              <a:rPr lang="en-US" sz="20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28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000"/>
              <a:t>( </a:t>
            </a:r>
            <a:r>
              <a:rPr lang="en-US" sz="2000">
                <a:solidFill>
                  <a:srgbClr val="00B050"/>
                </a:solidFill>
              </a:rPr>
              <a:t>PW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msg )</a:t>
            </a:r>
          </a:p>
        </p:txBody>
      </p:sp>
      <p:pic>
        <p:nvPicPr>
          <p:cNvPr id="30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1" y="914400"/>
            <a:ext cx="978863" cy="1936750"/>
          </a:xfrm>
          <a:prstGeom prst="rect">
            <a:avLst/>
          </a:prstGeom>
          <a:noFill/>
        </p:spPr>
      </p:pic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1" y="914400"/>
            <a:ext cx="1038149" cy="985228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5401091" y="5010746"/>
            <a:ext cx="449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4d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43100" y="64770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915400" y="66669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cxnSp>
        <p:nvCxnSpPr>
          <p:cNvPr id="35" name="Straight Connector 34"/>
          <p:cNvCxnSpPr/>
          <p:nvPr/>
        </p:nvCxnSpPr>
        <p:spPr>
          <a:xfrm rot="10800000">
            <a:off x="5867401" y="43053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545301" y="4076701"/>
            <a:ext cx="1973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400"/>
              <a:t>(</a:t>
            </a:r>
            <a:r>
              <a:rPr lang="en-US" sz="2400">
                <a:solidFill>
                  <a:srgbClr val="00B050"/>
                </a:solidFill>
              </a:rPr>
              <a:t>PW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msg) </a:t>
            </a:r>
          </a:p>
        </p:txBody>
      </p:sp>
      <p:pic>
        <p:nvPicPr>
          <p:cNvPr id="37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1" y="1752600"/>
            <a:ext cx="1108075" cy="1006848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/>
          <p:nvPr/>
        </p:nvCxnSpPr>
        <p:spPr>
          <a:xfrm>
            <a:off x="5219700" y="2552700"/>
            <a:ext cx="27813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3500" y="1866901"/>
            <a:ext cx="2933700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msg</a:t>
            </a:r>
            <a:r>
              <a:rPr lang="en-US" sz="2000">
                <a:latin typeface="OpenSymbol"/>
                <a:ea typeface="OpenSymbol"/>
              </a:rPr>
              <a:t> ∥</a:t>
            </a:r>
            <a:r>
              <a:rPr lang="en-US" sz="2000">
                <a:latin typeface="Lucida Calligraphy" pitchFamily="66" charset="0"/>
              </a:rPr>
              <a:t> L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X,</a:t>
            </a:r>
            <a:endParaRPr lang="en-US" sz="2000">
              <a:solidFill>
                <a:srgbClr val="0070C0"/>
              </a:solidFill>
            </a:endParaRPr>
          </a:p>
          <a:p>
            <a:r>
              <a:rPr lang="en-US" sz="20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28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000"/>
              <a:t>( </a:t>
            </a:r>
            <a:r>
              <a:rPr lang="en-US" sz="2000">
                <a:solidFill>
                  <a:srgbClr val="00B050"/>
                </a:solidFill>
              </a:rPr>
              <a:t>PW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msg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</a:t>
            </a:r>
            <a:r>
              <a:rPr lang="en-US" sz="2000">
                <a:latin typeface="Lucida Calligraphy" pitchFamily="66" charset="0"/>
              </a:rPr>
              <a:t>L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X 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458200" y="4076701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cs typeface="Times New Roman" pitchFamily="18" charset="0"/>
              </a:rPr>
              <a:t>=  h</a:t>
            </a:r>
            <a:endParaRPr lang="en-US" sz="2400"/>
          </a:p>
        </p:txBody>
      </p:sp>
      <p:sp>
        <p:nvSpPr>
          <p:cNvPr id="64" name="Rectangle 63"/>
          <p:cNvSpPr/>
          <p:nvPr/>
        </p:nvSpPr>
        <p:spPr>
          <a:xfrm>
            <a:off x="4097653" y="59055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cs typeface="Times New Roman" pitchFamily="18" charset="0"/>
              </a:rPr>
              <a:t>h</a:t>
            </a:r>
            <a:endParaRPr lang="en-US" sz="2400"/>
          </a:p>
        </p:txBody>
      </p:sp>
      <p:sp>
        <p:nvSpPr>
          <p:cNvPr id="61" name="Rectangle 60"/>
          <p:cNvSpPr/>
          <p:nvPr/>
        </p:nvSpPr>
        <p:spPr>
          <a:xfrm>
            <a:off x="1828800" y="114300"/>
            <a:ext cx="5066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Client authentication on web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353301" y="152400"/>
            <a:ext cx="2880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/>
              <a:t>[Solo, Kent] [Tsudik – ’92]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750931" y="3124200"/>
            <a:ext cx="864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Lucida Calligraphy" pitchFamily="66" charset="0"/>
              </a:rPr>
              <a:t>L</a:t>
            </a:r>
            <a:r>
              <a:rPr lang="en-US" sz="2000"/>
              <a:t> = 2d</a:t>
            </a:r>
          </a:p>
        </p:txBody>
      </p:sp>
      <p:cxnSp>
        <p:nvCxnSpPr>
          <p:cNvPr id="73" name="Straight Connector 72"/>
          <p:cNvCxnSpPr/>
          <p:nvPr/>
        </p:nvCxnSpPr>
        <p:spPr>
          <a:xfrm rot="5400000" flipH="1" flipV="1">
            <a:off x="48379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28"/>
          <p:cNvGrpSpPr/>
          <p:nvPr/>
        </p:nvGrpSpPr>
        <p:grpSpPr>
          <a:xfrm>
            <a:off x="4478653" y="5391746"/>
            <a:ext cx="1066800" cy="970954"/>
            <a:chOff x="3352800" y="1515071"/>
            <a:chExt cx="1066800" cy="970954"/>
          </a:xfrm>
        </p:grpSpPr>
        <p:sp>
          <p:nvSpPr>
            <p:cNvPr id="75" name="Freeform 74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79" name="Straight Connector 78"/>
          <p:cNvCxnSpPr/>
          <p:nvPr/>
        </p:nvCxnSpPr>
        <p:spPr>
          <a:xfrm rot="5400000" flipH="1" flipV="1">
            <a:off x="4515960" y="5581451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478336" y="5010746"/>
            <a:ext cx="317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X</a:t>
            </a:r>
          </a:p>
        </p:txBody>
      </p:sp>
      <p:cxnSp>
        <p:nvCxnSpPr>
          <p:cNvPr id="82" name="Elbow Connector 81"/>
          <p:cNvCxnSpPr>
            <a:stCxn id="63" idx="2"/>
            <a:endCxn id="64" idx="1"/>
          </p:cNvCxnSpPr>
          <p:nvPr/>
        </p:nvCxnSpPr>
        <p:spPr>
          <a:xfrm rot="5400000">
            <a:off x="5638522" y="2997498"/>
            <a:ext cx="1597968" cy="4679705"/>
          </a:xfrm>
          <a:prstGeom prst="bentConnector4">
            <a:avLst>
              <a:gd name="adj1" fmla="val 19888"/>
              <a:gd name="adj2" fmla="val 10488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6019800" y="2895600"/>
            <a:ext cx="44196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RFC 2069 (HTTP Digest Authentication)</a:t>
            </a:r>
          </a:p>
        </p:txBody>
      </p:sp>
      <p:pic>
        <p:nvPicPr>
          <p:cNvPr id="57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1" y="4876800"/>
            <a:ext cx="1108075" cy="100684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1981201" y="18288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61884" y="1143001"/>
            <a:ext cx="112511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User sent </a:t>
            </a:r>
          </a:p>
          <a:p>
            <a:r>
              <a:rPr lang="en-US"/>
              <a:t>msg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71962" y="2057401"/>
            <a:ext cx="1343638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User sent </a:t>
            </a:r>
          </a:p>
          <a:p>
            <a:r>
              <a:rPr lang="en-US"/>
              <a:t>msg </a:t>
            </a:r>
            <a:r>
              <a:rPr lang="en-US">
                <a:latin typeface="OpenSymbol"/>
                <a:ea typeface="OpenSymbol"/>
              </a:rPr>
              <a:t>∥</a:t>
            </a:r>
            <a:r>
              <a:rPr lang="en-US">
                <a:latin typeface="Lucida Calligraphy" pitchFamily="66" charset="0"/>
              </a:rPr>
              <a:t> L</a:t>
            </a:r>
            <a:r>
              <a:rPr lang="en-US"/>
              <a:t> </a:t>
            </a:r>
            <a:r>
              <a:rPr lang="en-US">
                <a:latin typeface="OpenSymbol"/>
                <a:ea typeface="OpenSymbol"/>
              </a:rPr>
              <a:t>∥</a:t>
            </a:r>
            <a:r>
              <a:rPr lang="en-US"/>
              <a:t> 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05001" y="5105401"/>
            <a:ext cx="1398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Extension</a:t>
            </a:r>
          </a:p>
          <a:p>
            <a:r>
              <a:rPr lang="en-US" sz="2400"/>
              <a:t>attack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A66F82-F87B-4E4A-96A7-799D50A6DF31}"/>
                  </a:ext>
                </a:extLst>
              </p14:cNvPr>
              <p14:cNvContentPartPr/>
              <p14:nvPr/>
            </p14:nvContentPartPr>
            <p14:xfrm>
              <a:off x="2610720" y="2809080"/>
              <a:ext cx="7425360" cy="3291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A66F82-F87B-4E4A-96A7-799D50A6DF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1360" y="2799720"/>
                <a:ext cx="7444080" cy="3310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32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32" grpId="0"/>
      <p:bldP spid="36" grpId="0"/>
      <p:bldP spid="40" grpId="0"/>
      <p:bldP spid="63" grpId="0"/>
      <p:bldP spid="64" grpId="0"/>
      <p:bldP spid="67" grpId="0"/>
      <p:bldP spid="80" grpId="0"/>
      <p:bldP spid="86" grpId="0" animBg="1"/>
      <p:bldP spid="59" grpId="0" animBg="1"/>
      <p:bldP spid="60" grpId="0" animBg="1"/>
      <p:bldP spid="6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Two-step MD design paradigm for hash functions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93002" y="700789"/>
            <a:ext cx="1814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Compression</a:t>
            </a:r>
          </a:p>
          <a:p>
            <a:r>
              <a:rPr lang="en-US" sz="2400"/>
              <a:t>Function</a:t>
            </a:r>
            <a:endParaRPr lang="en-US" sz="1400"/>
          </a:p>
        </p:txBody>
      </p:sp>
      <p:sp>
        <p:nvSpPr>
          <p:cNvPr id="87" name="Trapezoid 86"/>
          <p:cNvSpPr/>
          <p:nvPr/>
        </p:nvSpPr>
        <p:spPr>
          <a:xfrm rot="5400000">
            <a:off x="6134100" y="2116412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449772" y="2230713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5400000" flipH="1" flipV="1">
            <a:off x="5981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0800000">
            <a:off x="5867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124199" y="1802088"/>
            <a:ext cx="1219200" cy="1190625"/>
            <a:chOff x="3352800" y="1295400"/>
            <a:chExt cx="1219200" cy="1190625"/>
          </a:xfrm>
        </p:grpSpPr>
        <p:sp>
          <p:nvSpPr>
            <p:cNvPr id="94" name="Freeform 93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10800000">
              <a:off x="3352800" y="1522411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4056142" y="1752600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latin typeface="Gill Sans MT" pitchFamily="34" charset="0"/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3200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5400000" flipH="1" flipV="1">
            <a:off x="3238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3238499" y="1992588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4381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4343399" y="279268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200399" y="1371601"/>
            <a:ext cx="394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d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343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30800" y="1925912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Arial Black" pitchFamily="34" charset="0"/>
                <a:cs typeface="Times New Roman" pitchFamily="18" charset="0"/>
              </a:rPr>
              <a:t>*</a:t>
            </a:r>
            <a:endParaRPr lang="en-US" sz="3200">
              <a:latin typeface="Arial Black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7213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7099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7162800" y="1849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715001" y="1070121"/>
            <a:ext cx="196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Hash Function</a:t>
            </a:r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458200" y="1792383"/>
            <a:ext cx="1433956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Domain </a:t>
            </a:r>
          </a:p>
          <a:p>
            <a:r>
              <a:rPr lang="en-US" sz="2400"/>
              <a:t>extension</a:t>
            </a:r>
          </a:p>
          <a:p>
            <a:r>
              <a:rPr lang="en-US" sz="2400"/>
              <a:t>transform</a:t>
            </a:r>
            <a:endParaRPr lang="en-US" sz="1400"/>
          </a:p>
        </p:txBody>
      </p:sp>
      <p:cxnSp>
        <p:nvCxnSpPr>
          <p:cNvPr id="116" name="Elbow Connector 115"/>
          <p:cNvCxnSpPr>
            <a:cxnSpLocks/>
            <a:endCxn id="88" idx="2"/>
          </p:cNvCxnSpPr>
          <p:nvPr/>
        </p:nvCxnSpPr>
        <p:spPr>
          <a:xfrm rot="10800000" flipV="1">
            <a:off x="6691986" y="2398502"/>
            <a:ext cx="1766214" cy="416986"/>
          </a:xfrm>
          <a:prstGeom prst="bentConnector4">
            <a:avLst>
              <a:gd name="adj1" fmla="val 43143"/>
              <a:gd name="adj2" fmla="val 15482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09600" y="3475850"/>
            <a:ext cx="9697934" cy="2391549"/>
            <a:chOff x="342900" y="4237411"/>
            <a:chExt cx="9697934" cy="2391549"/>
          </a:xfrm>
        </p:grpSpPr>
        <p:sp>
          <p:nvSpPr>
            <p:cNvPr id="69" name="Rectangle 68"/>
            <p:cNvSpPr/>
            <p:nvPr/>
          </p:nvSpPr>
          <p:spPr>
            <a:xfrm>
              <a:off x="8191500" y="4769222"/>
              <a:ext cx="1849334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Used in </a:t>
              </a:r>
            </a:p>
            <a:p>
              <a:r>
                <a:rPr lang="en-US" sz="2400" dirty="0"/>
                <a:t>MD-x, SHA-1,</a:t>
              </a:r>
            </a:p>
            <a:p>
              <a:r>
                <a:rPr lang="en-US" sz="2400" dirty="0"/>
                <a:t>SHA-256, …</a:t>
              </a:r>
              <a:endParaRPr lang="en-US" sz="14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0421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IV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2613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M2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3219435" y="4800161"/>
              <a:ext cx="33337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M3||10</a:t>
              </a:r>
              <a:r>
                <a:rPr lang="en-US" sz="32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3200" dirty="0">
                  <a:solidFill>
                    <a:schemeClr val="accent6"/>
                  </a:solidFill>
                </a:rPr>
                <a:t> || &lt;|M|&gt;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388731" y="6044185"/>
              <a:ext cx="10422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cs typeface="Times New Roman" pitchFamily="18" charset="0"/>
                </a:rPr>
                <a:t>H</a:t>
              </a:r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6"/>
                  </a:solidFill>
                </a:rPr>
                <a:t>M</a:t>
              </a:r>
              <a:r>
                <a:rPr lang="en-US" sz="3200" dirty="0"/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42900" y="4237411"/>
              <a:ext cx="9697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cs typeface="Times New Roman" pitchFamily="18" charset="0"/>
                </a:rPr>
                <a:t>Example:  domain extension using “Merkle-</a:t>
              </a:r>
              <a:r>
                <a:rPr lang="en-US" sz="2400" dirty="0" err="1">
                  <a:cs typeface="Times New Roman" pitchFamily="18" charset="0"/>
                </a:rPr>
                <a:t>Damgard</a:t>
              </a:r>
              <a:r>
                <a:rPr lang="en-US" sz="2400" dirty="0">
                  <a:cs typeface="Times New Roman" pitchFamily="18" charset="0"/>
                </a:rPr>
                <a:t> with strengthening”</a:t>
              </a:r>
              <a:endParaRPr lang="en-US" sz="11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02859" y="6204680"/>
            <a:ext cx="43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 is a fixed constant. Not randomly chosen.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C3CB97-9B63-A541-B49C-411B6D43DAD7}"/>
              </a:ext>
            </a:extLst>
          </p:cNvPr>
          <p:cNvSpPr/>
          <p:nvPr/>
        </p:nvSpPr>
        <p:spPr>
          <a:xfrm>
            <a:off x="7404200" y="540176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 is minimal number of zeros needed to get to multiple of block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442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Merkle-</a:t>
            </a:r>
            <a:r>
              <a:rPr lang="en-US" sz="3600" b="1" dirty="0" err="1"/>
              <a:t>Damgard</a:t>
            </a:r>
            <a:r>
              <a:rPr lang="en-US" sz="3600" b="1" dirty="0"/>
              <a:t> CR preservation result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278924" y="3453825"/>
            <a:ext cx="1219200" cy="1190625"/>
            <a:chOff x="3352800" y="1295400"/>
            <a:chExt cx="1219200" cy="1190625"/>
          </a:xfrm>
        </p:grpSpPr>
        <p:sp>
          <p:nvSpPr>
            <p:cNvPr id="30" name="Freeform 29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1018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M1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5400000" flipH="1" flipV="1">
            <a:off x="33162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67000" y="4139625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498918" y="3453825"/>
            <a:ext cx="1219200" cy="1190625"/>
            <a:chOff x="3352800" y="1295400"/>
            <a:chExt cx="1219200" cy="1190625"/>
          </a:xfrm>
        </p:grpSpPr>
        <p:sp>
          <p:nvSpPr>
            <p:cNvPr id="49" name="Freeform 48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43210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M2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 flipH="1" flipV="1">
            <a:off x="45354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17324" y="3453825"/>
            <a:ext cx="1219200" cy="1190625"/>
            <a:chOff x="3352800" y="1295400"/>
            <a:chExt cx="1219200" cy="1190625"/>
          </a:xfrm>
        </p:grpSpPr>
        <p:sp>
          <p:nvSpPr>
            <p:cNvPr id="57" name="Freeform 56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 rot="10800000">
            <a:off x="6937318" y="4444425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279159" y="2895600"/>
            <a:ext cx="333376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&lt;|M|&gt;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 flipH="1" flipV="1">
            <a:off x="57546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448455" y="4139625"/>
            <a:ext cx="1042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</a:t>
            </a:r>
            <a:r>
              <a:rPr lang="en-US" sz="3200" dirty="0"/>
              <a:t>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97BC6C8-CA1D-1E47-B83B-271E19C7BD41}"/>
              </a:ext>
            </a:extLst>
          </p:cNvPr>
          <p:cNvGrpSpPr/>
          <p:nvPr/>
        </p:nvGrpSpPr>
        <p:grpSpPr>
          <a:xfrm>
            <a:off x="3281262" y="5561807"/>
            <a:ext cx="1219200" cy="1190625"/>
            <a:chOff x="3352800" y="1295400"/>
            <a:chExt cx="1219200" cy="1190625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B248E0E-5247-E647-8BCD-93FE2F0A820F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D83417-8F95-F64C-A593-DDABBF5D543C}"/>
                </a:ext>
              </a:extLst>
            </p:cNvPr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BC453E-A6E1-B24D-A8B8-510DD99285CE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E7874A5-D220-5F4E-813A-1A225C8D7AAC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82E71C88-86CC-A34D-A983-143251F52046}"/>
              </a:ext>
            </a:extLst>
          </p:cNvPr>
          <p:cNvSpPr/>
          <p:nvPr/>
        </p:nvSpPr>
        <p:spPr>
          <a:xfrm>
            <a:off x="31042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M1’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FF85C4-3E75-7C49-9D6E-33E4E69F5123}"/>
              </a:ext>
            </a:extLst>
          </p:cNvPr>
          <p:cNvCxnSpPr/>
          <p:nvPr/>
        </p:nvCxnSpPr>
        <p:spPr>
          <a:xfrm rot="5400000" flipH="1" flipV="1">
            <a:off x="33185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6D5EBE1-3198-DB4D-A84E-2794279A4663}"/>
              </a:ext>
            </a:extLst>
          </p:cNvPr>
          <p:cNvSpPr/>
          <p:nvPr/>
        </p:nvSpPr>
        <p:spPr>
          <a:xfrm>
            <a:off x="2669338" y="6247607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E1E3D76-BC86-424E-9A1A-E011E313A5D0}"/>
              </a:ext>
            </a:extLst>
          </p:cNvPr>
          <p:cNvGrpSpPr/>
          <p:nvPr/>
        </p:nvGrpSpPr>
        <p:grpSpPr>
          <a:xfrm>
            <a:off x="4501256" y="5561807"/>
            <a:ext cx="1219200" cy="1190625"/>
            <a:chOff x="3352800" y="1295400"/>
            <a:chExt cx="1219200" cy="1190625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13D187F-C9FC-4840-8EA2-500D8AA02454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69E5BE-8A70-6144-ACC9-B4D2641D6F4C}"/>
                </a:ext>
              </a:extLst>
            </p:cNvPr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0ACF07-035C-0345-B373-DE27A9CC4FDC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B8BB91-D85D-7549-8717-420AF58086B3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EF65242-785B-6744-9517-53582C293305}"/>
              </a:ext>
            </a:extLst>
          </p:cNvPr>
          <p:cNvSpPr/>
          <p:nvPr/>
        </p:nvSpPr>
        <p:spPr>
          <a:xfrm>
            <a:off x="43234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M2’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460AA0C-4F98-EA4A-89FD-3B02C3E33DE6}"/>
              </a:ext>
            </a:extLst>
          </p:cNvPr>
          <p:cNvCxnSpPr/>
          <p:nvPr/>
        </p:nvCxnSpPr>
        <p:spPr>
          <a:xfrm rot="5400000" flipH="1" flipV="1">
            <a:off x="45377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41BBA-211C-E244-8CED-7E8ADD9996E2}"/>
              </a:ext>
            </a:extLst>
          </p:cNvPr>
          <p:cNvGrpSpPr/>
          <p:nvPr/>
        </p:nvGrpSpPr>
        <p:grpSpPr>
          <a:xfrm>
            <a:off x="5719662" y="5561807"/>
            <a:ext cx="1219200" cy="1190625"/>
            <a:chOff x="3352800" y="1295400"/>
            <a:chExt cx="1219200" cy="1190625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1D84494-CB35-5549-8613-8C58BE8E3720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7BB09E-90A0-8048-A28F-8DAEA2160310}"/>
                </a:ext>
              </a:extLst>
            </p:cNvPr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FF98BB-16CA-6A4C-A84B-55C05DAE3B79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B0F6B9-6C63-D64B-BFE6-C6A2EC124DFF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9BD806-0909-304D-A2DC-662A8E6CFB9F}"/>
              </a:ext>
            </a:extLst>
          </p:cNvPr>
          <p:cNvCxnSpPr/>
          <p:nvPr/>
        </p:nvCxnSpPr>
        <p:spPr>
          <a:xfrm rot="10800000">
            <a:off x="6939656" y="655240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00CE577-51AA-E945-ABCE-91BD237EB198}"/>
              </a:ext>
            </a:extLst>
          </p:cNvPr>
          <p:cNvSpPr/>
          <p:nvPr/>
        </p:nvSpPr>
        <p:spPr>
          <a:xfrm>
            <a:off x="5281497" y="5003582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M3’||10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&lt;|M’|&gt;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1E7A33-B05D-7C4E-8802-F9157AD46CA6}"/>
              </a:ext>
            </a:extLst>
          </p:cNvPr>
          <p:cNvCxnSpPr/>
          <p:nvPr/>
        </p:nvCxnSpPr>
        <p:spPr>
          <a:xfrm rot="5400000" flipH="1" flipV="1">
            <a:off x="57569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7F087F-CA44-634A-BA4E-836F43FA1F43}"/>
              </a:ext>
            </a:extLst>
          </p:cNvPr>
          <p:cNvSpPr/>
          <p:nvPr/>
        </p:nvSpPr>
        <p:spPr>
          <a:xfrm>
            <a:off x="7450793" y="6247607"/>
            <a:ext cx="1144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M’</a:t>
            </a:r>
            <a:r>
              <a:rPr lang="en-US" sz="3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D13C3-2250-D149-8B7E-EA3F4798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10287000" cy="1988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14:cNvPr>
              <p14:cNvContentPartPr/>
              <p14:nvPr/>
            </p14:nvContentPartPr>
            <p14:xfrm>
              <a:off x="2718720" y="2877840"/>
              <a:ext cx="8348040" cy="388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360" y="2868480"/>
                <a:ext cx="8366760" cy="38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5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  <p:bldP spid="54" grpId="0"/>
      <p:bldP spid="62" grpId="0"/>
      <p:bldP spid="67" grpId="0"/>
      <p:bldP spid="73" grpId="0"/>
      <p:bldP spid="75" grpId="0"/>
      <p:bldP spid="81" grpId="0"/>
      <p:bldP spid="104" grpId="0"/>
      <p:bldP spid="10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14:cNvPr>
              <p14:cNvContentPartPr/>
              <p14:nvPr/>
            </p14:nvContentPartPr>
            <p14:xfrm>
              <a:off x="1211760" y="1688040"/>
              <a:ext cx="10927080" cy="511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400" y="1678680"/>
                <a:ext cx="10945800" cy="51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335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25382-E4CE-8048-B254-F6898AA2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95E7C-23E5-B34D-A117-30F1A45B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E73E5-FC5E-EB42-BCDA-E00F4180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7B169-4142-5C4B-A441-7030D27886EB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61CD7-5CD3-3644-91F3-CDA9662C06E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1D97A-16D4-5D43-B27B-EB004F1C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14:cNvPr>
              <p14:cNvContentPartPr/>
              <p14:nvPr/>
            </p14:nvContentPartPr>
            <p14:xfrm>
              <a:off x="3408840" y="3004560"/>
              <a:ext cx="5597640" cy="303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9480" y="2995200"/>
                <a:ext cx="5616360" cy="30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33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Ideal cipher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2F6FD-21E1-D742-9B8F-BC943B00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2247900"/>
            <a:ext cx="3784600" cy="369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17174-1EC4-CF49-AE07-BB78A62D2339}"/>
              </a:ext>
            </a:extLst>
          </p:cNvPr>
          <p:cNvSpPr txBox="1"/>
          <p:nvPr/>
        </p:nvSpPr>
        <p:spPr>
          <a:xfrm>
            <a:off x="609600" y="3571686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block cipher as ideal: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key selects independent random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BC(</a:t>
            </a:r>
            <a:r>
              <a:rPr lang="en-US" sz="2400" dirty="0" err="1"/>
              <a:t>k,n</a:t>
            </a:r>
            <a:r>
              <a:rPr lang="en-US" sz="2400" dirty="0"/>
              <a:t>) = set of all block ciphers with k bit keys and n bit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algorithms given oracle access to ideal cipher</a:t>
            </a:r>
          </a:p>
        </p:txBody>
      </p:sp>
    </p:spTree>
    <p:extLst>
      <p:ext uri="{BB962C8B-B14F-4D97-AF65-F5344CB8AC3E}">
        <p14:creationId xmlns:p14="http://schemas.microsoft.com/office/powerpoint/2010/main" val="1179045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14:cNvPr>
              <p14:cNvContentPartPr/>
              <p14:nvPr/>
            </p14:nvContentPartPr>
            <p14:xfrm>
              <a:off x="2619000" y="1890720"/>
              <a:ext cx="2183040" cy="8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9640" y="1881360"/>
                <a:ext cx="2201760" cy="8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8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C5E8D-A9FC-BC47-B2B4-D5618708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CCA63-ABD1-EC4D-BE1C-420B5C81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52400"/>
            <a:ext cx="8623300" cy="603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5BE6C-1D34-CC47-BE3E-E6D852E22689}"/>
              </a:ext>
            </a:extLst>
          </p:cNvPr>
          <p:cNvSpPr txBox="1"/>
          <p:nvPr/>
        </p:nvSpPr>
        <p:spPr>
          <a:xfrm>
            <a:off x="457200" y="6400800"/>
            <a:ext cx="329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Rogaway</a:t>
            </a:r>
            <a:r>
              <a:rPr lang="en-US" dirty="0"/>
              <a:t>, Shrimpton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14:cNvPr>
              <p14:cNvContentPartPr/>
              <p14:nvPr/>
            </p14:nvContentPartPr>
            <p14:xfrm>
              <a:off x="4377240" y="45720"/>
              <a:ext cx="3120480" cy="181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7880" y="36360"/>
                <a:ext cx="3139200" cy="18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602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4E7D1A9-90D4-3543-B320-8982C99D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29" y="3619500"/>
            <a:ext cx="9309100" cy="2400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14:cNvPr>
              <p14:cNvContentPartPr/>
              <p14:nvPr/>
            </p14:nvContentPartPr>
            <p14:xfrm>
              <a:off x="4573800" y="1645560"/>
              <a:ext cx="2816640" cy="204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440" y="1636200"/>
                <a:ext cx="2835360" cy="20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EB83-01F0-BB47-9339-99CDEFE6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26A36-D3E1-5643-87DC-82C6E3E3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33" y="1828800"/>
            <a:ext cx="3784600" cy="369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/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q’ = q+2 be number of total queries to E made.</a:t>
                </a:r>
              </a:p>
              <a:p>
                <a:r>
                  <a:rPr lang="en-US" sz="2400" dirty="0"/>
                  <a:t>Assume A makes all these queries before finishing &amp; doesn’t make “pointless” queries</a:t>
                </a:r>
              </a:p>
              <a:p>
                <a:r>
                  <a:rPr lang="en-US" sz="2400" dirty="0"/>
                  <a:t>Let </a:t>
                </a:r>
                <a:r>
                  <a:rPr lang="en-US" sz="2400" dirty="0" err="1"/>
                  <a:t>C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be event that collision found on </a:t>
                </a:r>
                <a:r>
                  <a:rPr lang="en-US" sz="2400" dirty="0" err="1"/>
                  <a:t>j</a:t>
                </a:r>
                <a:r>
                  <a:rPr lang="en-US" sz="2400" baseline="30000" dirty="0" err="1"/>
                  <a:t>th</a:t>
                </a:r>
                <a:r>
                  <a:rPr lang="en-US" sz="2400" baseline="30000" dirty="0"/>
                  <a:t>  </a:t>
                </a:r>
                <a:r>
                  <a:rPr lang="en-US" sz="2400" dirty="0"/>
                  <a:t>query. Then exists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r>
                  <a:rPr lang="en-US" sz="2400" dirty="0"/>
                  <a:t>		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=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j</a:t>
                </a:r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blipFill>
                <a:blip r:embed="rId3"/>
                <a:stretch>
                  <a:fillRect l="-821" t="-3226" r="-469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/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q’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n-1 </a:t>
                </a:r>
                <a:endParaRPr lang="en-US" sz="2400" dirty="0"/>
              </a:p>
              <a:p>
                <a:r>
                  <a:rPr lang="en-US" sz="2400" dirty="0" err="1"/>
                  <a:t>o.w</a:t>
                </a:r>
                <a:r>
                  <a:rPr lang="en-US" sz="2400" dirty="0"/>
                  <a:t>. bound trivially holds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blipFill>
                <a:blip r:embed="rId4"/>
                <a:stretch>
                  <a:fillRect l="-3077" t="-2985" r="-153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04BD8-A6CF-9640-83FD-5E720491D3E8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5867400"/>
            <a:ext cx="1447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488B0C-9B04-7D4D-AC80-35441105CEE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37200" y="6123415"/>
            <a:ext cx="1168400" cy="232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D87621-AACB-9A4D-9E92-1B08145B7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57400"/>
            <a:ext cx="4588933" cy="4632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14:cNvPr>
              <p14:cNvContentPartPr/>
              <p14:nvPr/>
            </p14:nvContentPartPr>
            <p14:xfrm>
              <a:off x="1891440" y="1446480"/>
              <a:ext cx="9381960" cy="275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2080" y="1437120"/>
                <a:ext cx="9400680" cy="27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73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Can build compression functions from suitable block ciphers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f(</a:t>
                </a:r>
                <a:r>
                  <a:rPr lang="en-US" dirty="0" err="1"/>
                  <a:t>z,m</a:t>
                </a:r>
                <a:r>
                  <a:rPr lang="en-US" dirty="0"/>
                  <a:t>)  =   E(</a:t>
                </a:r>
                <a:r>
                  <a:rPr lang="en-US" dirty="0" err="1"/>
                  <a:t>m,z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dirty="0"/>
                  <a:t>  z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Called Davies-Meyer construction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use AES, but security too low. Why?</a:t>
                </a:r>
              </a:p>
              <a:p>
                <a:endParaRPr lang="en-US" dirty="0"/>
              </a:p>
              <a:p>
                <a:r>
                  <a:rPr lang="en-US" dirty="0"/>
                  <a:t>SHA-1 uses custom E with k = d = 512 and n = 160</a:t>
                </a:r>
              </a:p>
              <a:p>
                <a:pPr lvl="1"/>
                <a:r>
                  <a:rPr lang="en-US" dirty="0"/>
                  <a:t>Message block length of SHA-1 is 512 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51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D09-3271-144B-A352-3E81900D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ways to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4ABC-5A99-7C45-A665-4D809E39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out other constructions for hash-based PRFs using current hash functions</a:t>
            </a:r>
          </a:p>
          <a:p>
            <a:pPr lvl="2"/>
            <a:endParaRPr lang="en-US" dirty="0"/>
          </a:p>
          <a:p>
            <a:r>
              <a:rPr lang="en-US" b="1" i="1" dirty="0"/>
              <a:t>But</a:t>
            </a:r>
            <a:r>
              <a:rPr lang="en-US" dirty="0"/>
              <a:t>: extension (or other) attacks that abuse MD-structure may arise elsewhere</a:t>
            </a:r>
          </a:p>
          <a:p>
            <a:pPr lvl="1"/>
            <a:r>
              <a:rPr lang="en-US" dirty="0"/>
              <a:t>Can we build hash functions that better emulate a RO?	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88B5-5677-1542-8456-E6810E96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98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compression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1905000"/>
            <a:ext cx="4057055" cy="4221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1966080"/>
            <a:ext cx="4401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512-bit message into </a:t>
            </a:r>
          </a:p>
          <a:p>
            <a:r>
              <a:rPr lang="en-US" dirty="0"/>
              <a:t>	W</a:t>
            </a:r>
            <a:r>
              <a:rPr lang="en-US" baseline="-25000" dirty="0"/>
              <a:t>1</a:t>
            </a:r>
            <a:r>
              <a:rPr lang="en-US" dirty="0"/>
              <a:t>,…,W</a:t>
            </a:r>
            <a:r>
              <a:rPr lang="en-US" baseline="-25000" dirty="0"/>
              <a:t>80</a:t>
            </a:r>
            <a:r>
              <a:rPr lang="en-US" dirty="0"/>
              <a:t>  strings of length 32 bit values</a:t>
            </a:r>
          </a:p>
          <a:p>
            <a:r>
              <a:rPr lang="en-US" dirty="0"/>
              <a:t>	(Think of this as “key schedule”)</a:t>
            </a:r>
          </a:p>
          <a:p>
            <a:endParaRPr lang="en-US" dirty="0"/>
          </a:p>
          <a:p>
            <a:r>
              <a:rPr lang="en-US" dirty="0"/>
              <a:t>Chaining variable is 160 bits, 5 32-bit values</a:t>
            </a:r>
          </a:p>
          <a:p>
            <a:r>
              <a:rPr lang="en-US" dirty="0"/>
              <a:t>	A , B , C , D , E </a:t>
            </a:r>
          </a:p>
          <a:p>
            <a:endParaRPr lang="en-US" dirty="0"/>
          </a:p>
          <a:p>
            <a:r>
              <a:rPr lang="en-US" dirty="0"/>
              <a:t>F(B,C,D) function that changes over rounds:</a:t>
            </a:r>
          </a:p>
          <a:p>
            <a:r>
              <a:rPr lang="en-US" dirty="0"/>
              <a:t>0-19:  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((</a:t>
            </a:r>
            <a:r>
              <a:rPr lang="en-US" b="1" dirty="0"/>
              <a:t>not</a:t>
            </a:r>
            <a:r>
              <a:rPr lang="en-US" dirty="0"/>
              <a:t> B)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20-39: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r>
              <a:rPr lang="en-US" dirty="0"/>
              <a:t>40-59: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(C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60-79: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endParaRPr lang="en-US" dirty="0"/>
          </a:p>
          <a:p>
            <a:r>
              <a:rPr lang="en-US" dirty="0"/>
              <a:t>Constants K</a:t>
            </a:r>
            <a:r>
              <a:rPr lang="en-US" baseline="-25000" dirty="0"/>
              <a:t>1</a:t>
            </a:r>
            <a:r>
              <a:rPr lang="en-US" dirty="0"/>
              <a:t> , … , K</a:t>
            </a:r>
            <a:r>
              <a:rPr lang="en-US" baseline="-25000" dirty="0"/>
              <a:t>80</a:t>
            </a:r>
            <a:r>
              <a:rPr lang="en-US" dirty="0"/>
              <a:t> differ across rounds</a:t>
            </a:r>
          </a:p>
        </p:txBody>
      </p:sp>
    </p:spTree>
    <p:extLst>
      <p:ext uri="{BB962C8B-B14F-4D97-AF65-F5344CB8AC3E}">
        <p14:creationId xmlns:p14="http://schemas.microsoft.com/office/powerpoint/2010/main" val="1924307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2004: Full break of MD5 announced by </a:t>
            </a:r>
            <a:r>
              <a:rPr lang="en-US" dirty="0" err="1"/>
              <a:t>Xiaoyun</a:t>
            </a:r>
            <a:r>
              <a:rPr lang="en-US" dirty="0"/>
              <a:t> Wang and co-authors</a:t>
            </a:r>
          </a:p>
          <a:p>
            <a:pPr lvl="1"/>
            <a:r>
              <a:rPr lang="en-US" dirty="0"/>
              <a:t>MD5 is easy to break now. You can download programs to do it on your laptop</a:t>
            </a:r>
          </a:p>
          <a:p>
            <a:r>
              <a:rPr lang="en-US" dirty="0"/>
              <a:t>2005: Announced faster than 2</a:t>
            </a:r>
            <a:r>
              <a:rPr lang="en-US" baseline="30000" dirty="0"/>
              <a:t>80</a:t>
            </a:r>
            <a:r>
              <a:rPr lang="en-US" dirty="0"/>
              <a:t> attack against SHA-1 by Wang et al. </a:t>
            </a:r>
          </a:p>
          <a:p>
            <a:pPr lvl="1"/>
            <a:r>
              <a:rPr lang="en-US" dirty="0"/>
              <a:t>Not practical to run (2</a:t>
            </a:r>
            <a:r>
              <a:rPr lang="en-US" baseline="30000" dirty="0"/>
              <a:t>69</a:t>
            </a:r>
            <a:r>
              <a:rPr lang="en-US" dirty="0"/>
              <a:t> estimated cost)</a:t>
            </a:r>
          </a:p>
          <a:p>
            <a:r>
              <a:rPr lang="en-US" dirty="0"/>
              <a:t>2017: CWI and Google announce first demonstrated collision</a:t>
            </a:r>
          </a:p>
        </p:txBody>
      </p:sp>
    </p:spTree>
    <p:extLst>
      <p:ext uri="{BB962C8B-B14F-4D97-AF65-F5344CB8AC3E}">
        <p14:creationId xmlns:p14="http://schemas.microsoft.com/office/powerpoint/2010/main" val="2585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2352" y="1524001"/>
            <a:ext cx="852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Chosen prefix P. Find two pairs of message blocks </a:t>
            </a:r>
          </a:p>
          <a:p>
            <a:r>
              <a:rPr lang="en-US" sz="2400" dirty="0"/>
              <a:t>M</a:t>
            </a:r>
            <a:r>
              <a:rPr lang="en-US" sz="2400" baseline="-25000" dirty="0"/>
              <a:t>1</a:t>
            </a:r>
            <a:r>
              <a:rPr lang="en-US" sz="2400" dirty="0"/>
              <a:t> , M</a:t>
            </a:r>
            <a:r>
              <a:rPr lang="en-US" sz="2400" baseline="-25000" dirty="0"/>
              <a:t>2</a:t>
            </a:r>
            <a:r>
              <a:rPr lang="en-US" sz="2400" dirty="0"/>
              <a:t>  and  M</a:t>
            </a:r>
            <a:r>
              <a:rPr lang="en-US" sz="2400" baseline="-25000" dirty="0"/>
              <a:t>1</a:t>
            </a:r>
            <a:r>
              <a:rPr lang="en-US" sz="2400" dirty="0"/>
              <a:t>’ ,  M</a:t>
            </a:r>
            <a:r>
              <a:rPr lang="en-US" sz="2400" baseline="-25000" dirty="0"/>
              <a:t>2</a:t>
            </a:r>
            <a:r>
              <a:rPr lang="en-US" sz="2400" dirty="0"/>
              <a:t>’  such that for any suffix 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2895601"/>
            <a:ext cx="717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SHA-1(P || M</a:t>
            </a:r>
            <a:r>
              <a:rPr lang="en-US" sz="2400" baseline="-25000" dirty="0"/>
              <a:t>1</a:t>
            </a:r>
            <a:r>
              <a:rPr lang="en-US" sz="2400" dirty="0"/>
              <a:t> || M</a:t>
            </a:r>
            <a:r>
              <a:rPr lang="en-US" sz="2400" baseline="-25000" dirty="0"/>
              <a:t>2</a:t>
            </a:r>
            <a:r>
              <a:rPr lang="en-US" sz="2400" dirty="0"/>
              <a:t> || S) = SHA-1(P || M</a:t>
            </a:r>
            <a:r>
              <a:rPr lang="en-US" sz="2400" baseline="-25000" dirty="0"/>
              <a:t>1</a:t>
            </a:r>
            <a:r>
              <a:rPr lang="en-US" sz="2400" dirty="0"/>
              <a:t>’ || M</a:t>
            </a:r>
            <a:r>
              <a:rPr lang="en-US" sz="2400" baseline="-25000" dirty="0"/>
              <a:t>2</a:t>
            </a:r>
            <a:r>
              <a:rPr lang="en-US" sz="2400" dirty="0"/>
              <a:t>’ || S)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1" y="4114800"/>
            <a:ext cx="8523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Referred to as a </a:t>
            </a:r>
            <a:r>
              <a:rPr lang="en-US" sz="2400" b="1" i="1" dirty="0"/>
              <a:t>identical-prefix collision attack</a:t>
            </a:r>
          </a:p>
          <a:p>
            <a:endParaRPr lang="en-US" sz="2400" i="1" dirty="0"/>
          </a:p>
          <a:p>
            <a:r>
              <a:rPr lang="en-US" sz="2400" dirty="0"/>
              <a:t>How?  Pick P, find M</a:t>
            </a:r>
            <a:r>
              <a:rPr lang="en-US" sz="2400" baseline="-25000" dirty="0"/>
              <a:t>1  </a:t>
            </a:r>
            <a:r>
              <a:rPr lang="en-US" sz="2400" dirty="0"/>
              <a:t>and M</a:t>
            </a:r>
            <a:r>
              <a:rPr lang="en-US" sz="2400" baseline="-25000" dirty="0"/>
              <a:t>1</a:t>
            </a:r>
            <a:r>
              <a:rPr lang="en-US" sz="2400" dirty="0"/>
              <a:t>’  that form near-collision on chaining variable. Then complete collision by finding M</a:t>
            </a:r>
            <a:r>
              <a:rPr lang="en-US" sz="2400" baseline="-25000" dirty="0"/>
              <a:t>2  </a:t>
            </a:r>
            <a:r>
              <a:rPr lang="en-US" sz="2400" dirty="0"/>
              <a:t>and M</a:t>
            </a:r>
            <a:r>
              <a:rPr lang="en-US" sz="2400" baseline="-25000" dirty="0"/>
              <a:t>2</a:t>
            </a:r>
            <a:r>
              <a:rPr lang="en-US" sz="2400" dirty="0"/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6050341"/>
            <a:ext cx="852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 show how to extend to build colliding PDF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14:cNvPr>
              <p14:cNvContentPartPr/>
              <p14:nvPr/>
            </p14:nvContentPartPr>
            <p14:xfrm>
              <a:off x="5418720" y="2877840"/>
              <a:ext cx="4245480" cy="62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9360" y="2868480"/>
                <a:ext cx="4264200" cy="6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896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044"/>
          <a:stretch/>
        </p:blipFill>
        <p:spPr>
          <a:xfrm>
            <a:off x="1524000" y="1711830"/>
            <a:ext cx="9144000" cy="3393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1" y="5486400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Required 2</a:t>
            </a:r>
            <a:r>
              <a:rPr lang="en-US" sz="2000" baseline="30000" dirty="0"/>
              <a:t>63.1</a:t>
            </a:r>
            <a:r>
              <a:rPr lang="en-US" sz="2000" dirty="0"/>
              <a:t> SHA-1 compression function applications</a:t>
            </a:r>
            <a:r>
              <a:rPr lang="en-US" sz="2000" baseline="30000" dirty="0"/>
              <a:t> </a:t>
            </a:r>
          </a:p>
          <a:p>
            <a:r>
              <a:rPr lang="en-US" sz="2000" dirty="0"/>
              <a:t>100,000x faster than birthday attack (2</a:t>
            </a:r>
            <a:r>
              <a:rPr lang="en-US" sz="2000" baseline="30000" dirty="0"/>
              <a:t>80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405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Fallout of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295400"/>
            <a:ext cx="10210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SVN repositories can be broken (</a:t>
            </a:r>
            <a:r>
              <a:rPr lang="en-US" sz="2800" dirty="0" err="1"/>
              <a:t>DoS</a:t>
            </a:r>
            <a:r>
              <a:rPr lang="en-US" sz="2800" dirty="0"/>
              <a:t> attack)</a:t>
            </a:r>
          </a:p>
          <a:p>
            <a:r>
              <a:rPr lang="en-US" sz="2800" dirty="0"/>
              <a:t>	- Checking in the two </a:t>
            </a:r>
            <a:r>
              <a:rPr lang="en-US" sz="2800" dirty="0" err="1"/>
              <a:t>SHAttered</a:t>
            </a:r>
            <a:r>
              <a:rPr lang="en-US" sz="2800" dirty="0"/>
              <a:t> PDFs corrupts repo</a:t>
            </a:r>
          </a:p>
          <a:p>
            <a:endParaRPr lang="en-US" sz="2800" dirty="0"/>
          </a:p>
          <a:p>
            <a:r>
              <a:rPr lang="en-US" sz="2800" dirty="0"/>
              <a:t>Linus Torvalds misunderstands security…</a:t>
            </a:r>
          </a:p>
          <a:p>
            <a:r>
              <a:rPr lang="en-US" sz="2800" dirty="0"/>
              <a:t>(to paraphrase) GIT’s ok because we can trust everyone 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plus.google.com</a:t>
            </a:r>
            <a:r>
              <a:rPr lang="en-US" sz="2000" dirty="0"/>
              <a:t>/+</a:t>
            </a:r>
            <a:r>
              <a:rPr lang="en-US" sz="2000" dirty="0" err="1"/>
              <a:t>LinusTorvalds</a:t>
            </a:r>
            <a:r>
              <a:rPr lang="en-US" sz="2000" dirty="0"/>
              <a:t>/posts/7tp2gYWQugL</a:t>
            </a:r>
          </a:p>
          <a:p>
            <a:endParaRPr lang="en-US" sz="2800" dirty="0"/>
          </a:p>
          <a:p>
            <a:r>
              <a:rPr lang="en-US" sz="2800" dirty="0"/>
              <a:t>Marc Stevens &amp; Dan </a:t>
            </a:r>
            <a:r>
              <a:rPr lang="en-US" sz="2800" dirty="0" err="1"/>
              <a:t>Shumow</a:t>
            </a:r>
            <a:r>
              <a:rPr lang="en-US" sz="2800" dirty="0"/>
              <a:t> (Microsoft) developed </a:t>
            </a:r>
            <a:r>
              <a:rPr lang="en-US" sz="2800" i="1" dirty="0"/>
              <a:t>counter-cryptanalysis tool</a:t>
            </a:r>
          </a:p>
          <a:p>
            <a:r>
              <a:rPr lang="en-US" sz="2400" dirty="0"/>
              <a:t>	Way to detect if a particular file is one half of colliding pair</a:t>
            </a:r>
          </a:p>
          <a:p>
            <a:r>
              <a:rPr lang="en-US" sz="2400" dirty="0"/>
              <a:t>	Deployed at several large companies</a:t>
            </a:r>
          </a:p>
          <a:p>
            <a:endParaRPr lang="en-US" sz="2400" dirty="0"/>
          </a:p>
          <a:p>
            <a:r>
              <a:rPr lang="en-US" sz="2800" dirty="0"/>
              <a:t>Ongoing migration away from SHA-1 to SHA-256 / SHA-3</a:t>
            </a:r>
          </a:p>
        </p:txBody>
      </p:sp>
    </p:spTree>
    <p:extLst>
      <p:ext uri="{BB962C8B-B14F-4D97-AF65-F5344CB8AC3E}">
        <p14:creationId xmlns:p14="http://schemas.microsoft.com/office/powerpoint/2010/main" val="2049532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SHA-3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C8FE-3E26-1B46-B9FF-51602597B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SHA-1 attacks prompted NIST competition for new hash function 2007-2012</a:t>
            </a:r>
          </a:p>
          <a:p>
            <a:r>
              <a:rPr lang="en-US" dirty="0"/>
              <a:t>51 submissions; 14 proceeded to round 2; 5 finalists</a:t>
            </a:r>
          </a:p>
          <a:p>
            <a:r>
              <a:rPr lang="en-US" dirty="0"/>
              <a:t>KECCAK selected as winner</a:t>
            </a:r>
          </a:p>
          <a:p>
            <a:pPr lvl="1"/>
            <a:r>
              <a:rPr lang="en-US" dirty="0" err="1"/>
              <a:t>Bertoni</a:t>
            </a:r>
            <a:r>
              <a:rPr lang="en-US" dirty="0"/>
              <a:t>, Daemon, </a:t>
            </a:r>
            <a:r>
              <a:rPr lang="en-US" dirty="0" err="1"/>
              <a:t>Peeters</a:t>
            </a:r>
            <a:r>
              <a:rPr lang="en-US" dirty="0"/>
              <a:t>, Van </a:t>
            </a:r>
            <a:r>
              <a:rPr lang="en-US" dirty="0" err="1"/>
              <a:t>Assche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4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D97-C305-7B40-AE21-5456E64F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Sponge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A5B9-C211-F04E-9B17-75C1006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 descr="Illustration of the sponge construction">
            <a:extLst>
              <a:ext uri="{FF2B5EF4-FFF2-40B4-BE49-F238E27FC236}">
                <a16:creationId xmlns:a16="http://schemas.microsoft.com/office/drawing/2014/main" id="{78965AE9-B3D2-C648-8D51-8E01C69F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1728"/>
            <a:ext cx="11277600" cy="50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14:cNvPr>
              <p14:cNvContentPartPr/>
              <p14:nvPr/>
            </p14:nvContentPartPr>
            <p14:xfrm>
              <a:off x="6747120" y="3100680"/>
              <a:ext cx="1883160" cy="318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7760" y="3091320"/>
                <a:ext cx="1901880" cy="32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22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Towards using hash functions as PRFs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5538325" y="2706624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5271625" y="3049524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39742" y="2866448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51" y="2738736"/>
            <a:ext cx="123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||   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97642" y="3049525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BA1216-11F5-B042-A668-1DD67CB04998}"/>
              </a:ext>
            </a:extLst>
          </p:cNvPr>
          <p:cNvSpPr txBox="1"/>
          <p:nvPr/>
        </p:nvSpPr>
        <p:spPr>
          <a:xfrm>
            <a:off x="1019278" y="1600200"/>
            <a:ext cx="1035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 functions don’t have keys. So we must key them somehow to treat as PRFs.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6C84-32B3-4640-997F-B0A516BEA774}"/>
              </a:ext>
            </a:extLst>
          </p:cNvPr>
          <p:cNvSpPr txBox="1"/>
          <p:nvPr/>
        </p:nvSpPr>
        <p:spPr>
          <a:xfrm>
            <a:off x="1019277" y="4038600"/>
            <a:ext cx="583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vulnerable to </a:t>
            </a:r>
            <a:r>
              <a:rPr lang="en-US" sz="2400" b="1" i="1" dirty="0"/>
              <a:t>length extension attacks</a:t>
            </a:r>
          </a:p>
        </p:txBody>
      </p:sp>
    </p:spTree>
    <p:extLst>
      <p:ext uri="{BB962C8B-B14F-4D97-AF65-F5344CB8AC3E}">
        <p14:creationId xmlns:p14="http://schemas.microsoft.com/office/powerpoint/2010/main" val="3615115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FD09-3271-144B-A352-3E81900D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ways to build hash-based PRFs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14ABC-5A99-7C45-A665-4D809E39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Suffix MAC:            </a:t>
            </a:r>
            <a:r>
              <a:rPr lang="en-US" dirty="0" err="1"/>
              <a:t>H</a:t>
            </a:r>
            <a:r>
              <a:rPr lang="en-US" baseline="30000" dirty="0" err="1"/>
              <a:t>f</a:t>
            </a:r>
            <a:r>
              <a:rPr lang="en-US" dirty="0"/>
              <a:t>(M || </a:t>
            </a:r>
            <a:r>
              <a:rPr lang="en-US" dirty="0">
                <a:solidFill>
                  <a:srgbClr val="FF0000"/>
                </a:solidFill>
              </a:rPr>
              <a:t>K</a:t>
            </a:r>
            <a:r>
              <a:rPr lang="en-US" dirty="0"/>
              <a:t>)</a:t>
            </a:r>
          </a:p>
          <a:p>
            <a:r>
              <a:rPr lang="en-US" dirty="0"/>
              <a:t>Envelope MAC:     </a:t>
            </a:r>
            <a:r>
              <a:rPr lang="en-US" dirty="0" err="1"/>
              <a:t>H</a:t>
            </a:r>
            <a:r>
              <a:rPr lang="en-US" baseline="30000" dirty="0" err="1"/>
              <a:t>f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K1</a:t>
            </a:r>
            <a:r>
              <a:rPr lang="en-US" dirty="0"/>
              <a:t> || M || </a:t>
            </a:r>
            <a:r>
              <a:rPr lang="en-US" dirty="0">
                <a:solidFill>
                  <a:srgbClr val="FF0000"/>
                </a:solidFill>
              </a:rPr>
              <a:t>K2</a:t>
            </a:r>
            <a:r>
              <a:rPr lang="en-US" dirty="0"/>
              <a:t>)</a:t>
            </a:r>
          </a:p>
          <a:p>
            <a:r>
              <a:rPr lang="en-US" dirty="0"/>
              <a:t>Nested MAC:         </a:t>
            </a:r>
            <a:r>
              <a:rPr lang="en-US" dirty="0" err="1"/>
              <a:t>H</a:t>
            </a:r>
            <a:r>
              <a:rPr lang="en-US" baseline="30000" dirty="0" err="1"/>
              <a:t>f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K1</a:t>
            </a:r>
            <a:r>
              <a:rPr lang="en-US" dirty="0"/>
              <a:t> || </a:t>
            </a:r>
            <a:r>
              <a:rPr lang="en-US" dirty="0" err="1"/>
              <a:t>H</a:t>
            </a:r>
            <a:r>
              <a:rPr lang="en-US" baseline="30000" dirty="0" err="1"/>
              <a:t>f</a:t>
            </a:r>
            <a:r>
              <a:rPr lang="en-US" dirty="0"/>
              <a:t>( </a:t>
            </a:r>
            <a:r>
              <a:rPr lang="en-US" dirty="0">
                <a:solidFill>
                  <a:srgbClr val="FF0000"/>
                </a:solidFill>
              </a:rPr>
              <a:t>K2</a:t>
            </a:r>
            <a:r>
              <a:rPr lang="en-US" dirty="0"/>
              <a:t> || M ) 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88B5-5677-1542-8456-E6810E96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3B524D-A96D-9B44-89E4-E469E85C4D0E}"/>
                  </a:ext>
                </a:extLst>
              </p14:cNvPr>
              <p14:cNvContentPartPr/>
              <p14:nvPr/>
            </p14:nvContentPartPr>
            <p14:xfrm>
              <a:off x="1517040" y="2169360"/>
              <a:ext cx="6937920" cy="4589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3B524D-A96D-9B44-89E4-E469E85C4D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7680" y="2160000"/>
                <a:ext cx="6956640" cy="46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987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PRFs with hash functions: HMAC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498" y="1295400"/>
            <a:ext cx="6924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 hash function H to build a MAC. K is a secret key</a:t>
            </a:r>
          </a:p>
          <a:p>
            <a:r>
              <a:rPr lang="en-US" sz="2400" dirty="0"/>
              <a:t>If |K| &gt; d then K &lt;- H(K). Pad K with zeros to d bits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4984284" y="25527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4717584" y="28956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5949584" y="28956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85701" y="27125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5938" y="2584812"/>
            <a:ext cx="191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</a:t>
            </a:r>
            <a:r>
              <a:rPr lang="en-US" sz="2400" dirty="0" err="1"/>
              <a:t>ipad</a:t>
            </a:r>
            <a:r>
              <a:rPr lang="en-US" sz="2400" dirty="0"/>
              <a:t> || 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04338" y="35045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37139" y="3571298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 </a:t>
            </a:r>
            <a:r>
              <a:rPr lang="en-US" sz="2400" dirty="0" err="1"/>
              <a:t>opad</a:t>
            </a:r>
            <a:r>
              <a:rPr lang="en-US" sz="2400" dirty="0"/>
              <a:t>  || h  </a:t>
            </a:r>
          </a:p>
        </p:txBody>
      </p:sp>
      <p:grpSp>
        <p:nvGrpSpPr>
          <p:cNvPr id="17" name="Group 43"/>
          <p:cNvGrpSpPr>
            <a:grpSpLocks/>
          </p:cNvGrpSpPr>
          <p:nvPr/>
        </p:nvGrpSpPr>
        <p:grpSpPr bwMode="auto">
          <a:xfrm flipV="1">
            <a:off x="2964984" y="2757488"/>
            <a:ext cx="193675" cy="214313"/>
            <a:chOff x="3113" y="1689"/>
            <a:chExt cx="122" cy="135"/>
          </a:xfrm>
        </p:grpSpPr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43"/>
          <p:cNvGrpSpPr>
            <a:grpSpLocks/>
          </p:cNvGrpSpPr>
          <p:nvPr/>
        </p:nvGrpSpPr>
        <p:grpSpPr bwMode="auto">
          <a:xfrm flipV="1">
            <a:off x="4976864" y="3728163"/>
            <a:ext cx="193675" cy="214313"/>
            <a:chOff x="3113" y="1689"/>
            <a:chExt cx="122" cy="135"/>
          </a:xfrm>
        </p:grpSpPr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rapezoid 26"/>
          <p:cNvSpPr/>
          <p:nvPr/>
        </p:nvSpPr>
        <p:spPr>
          <a:xfrm rot="5400000">
            <a:off x="7177038" y="3458521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6910338" y="38014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8142338" y="38014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78455" y="3618345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82984" y="2895601"/>
            <a:ext cx="0" cy="751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0338" y="2352097"/>
            <a:ext cx="267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ipad</a:t>
            </a:r>
            <a:r>
              <a:rPr lang="en-US" dirty="0"/>
              <a:t> != </a:t>
            </a:r>
            <a:r>
              <a:rPr lang="en-US" dirty="0" err="1"/>
              <a:t>opad</a:t>
            </a:r>
            <a:r>
              <a:rPr lang="en-US" dirty="0"/>
              <a:t> are constants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498" y="4343400"/>
            <a:ext cx="461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HMAC-SHA-1, HMAC-SHA-256, etc.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5B815-B635-ED4D-8CBF-73AFF9C78D5C}"/>
              </a:ext>
            </a:extLst>
          </p:cNvPr>
          <p:cNvSpPr txBox="1"/>
          <p:nvPr/>
        </p:nvSpPr>
        <p:spPr>
          <a:xfrm>
            <a:off x="659498" y="4995060"/>
            <a:ext cx="10389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show security holds assuming either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 is random oracle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Compression function f underlying H is PRF even under related-key attacks when suitable inputs are taken as keys</a:t>
            </a:r>
          </a:p>
        </p:txBody>
      </p:sp>
    </p:spTree>
    <p:extLst>
      <p:ext uri="{BB962C8B-B14F-4D97-AF65-F5344CB8AC3E}">
        <p14:creationId xmlns:p14="http://schemas.microsoft.com/office/powerpoint/2010/main" val="36766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65C8-5DF4-F047-8FB9-46D62926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27B964-E0D8-5148-8FC5-C87DB1C4A3DB}"/>
              </a:ext>
            </a:extLst>
          </p:cNvPr>
          <p:cNvGrpSpPr/>
          <p:nvPr/>
        </p:nvGrpSpPr>
        <p:grpSpPr>
          <a:xfrm>
            <a:off x="3438479" y="1600200"/>
            <a:ext cx="1066800" cy="970954"/>
            <a:chOff x="3352800" y="1515071"/>
            <a:chExt cx="1066800" cy="97095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3197858-BEBE-B24A-8885-56E155A9201E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7BF7AC-B681-F447-9BFB-F24E031EA777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E862E8-249C-1140-B3C2-1A797476777A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CDEEB2-D3CA-314C-AB2E-0F3E5359B389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8DA390-5B9A-2E4D-BDB2-54AD062058A7}"/>
              </a:ext>
            </a:extLst>
          </p:cNvPr>
          <p:cNvSpPr/>
          <p:nvPr/>
        </p:nvSpPr>
        <p:spPr>
          <a:xfrm>
            <a:off x="2895600" y="1153180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ipad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4966F0-EBFF-2A40-A344-DC55C7598E65}"/>
              </a:ext>
            </a:extLst>
          </p:cNvPr>
          <p:cNvCxnSpPr/>
          <p:nvPr/>
        </p:nvCxnSpPr>
        <p:spPr>
          <a:xfrm rot="5400000" flipH="1" flipV="1">
            <a:off x="34757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FD87603-DE89-3A40-B0F4-0366F6FC333A}"/>
              </a:ext>
            </a:extLst>
          </p:cNvPr>
          <p:cNvSpPr/>
          <p:nvPr/>
        </p:nvSpPr>
        <p:spPr>
          <a:xfrm>
            <a:off x="2769963" y="205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995AA-8B99-424D-8054-BC233EB164BF}"/>
              </a:ext>
            </a:extLst>
          </p:cNvPr>
          <p:cNvSpPr/>
          <p:nvPr/>
        </p:nvSpPr>
        <p:spPr>
          <a:xfrm>
            <a:off x="4327378" y="115318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M1</a:t>
            </a:r>
          </a:p>
        </p:txBody>
      </p:sp>
      <p:grpSp>
        <p:nvGrpSpPr>
          <p:cNvPr id="14" name="Group 28">
            <a:extLst>
              <a:ext uri="{FF2B5EF4-FFF2-40B4-BE49-F238E27FC236}">
                <a16:creationId xmlns:a16="http://schemas.microsoft.com/office/drawing/2014/main" id="{3B1803B7-DBFA-B64E-A3CB-DB6015C45DDB}"/>
              </a:ext>
            </a:extLst>
          </p:cNvPr>
          <p:cNvGrpSpPr/>
          <p:nvPr/>
        </p:nvGrpSpPr>
        <p:grpSpPr>
          <a:xfrm>
            <a:off x="4505279" y="1600200"/>
            <a:ext cx="1066800" cy="970954"/>
            <a:chOff x="3352800" y="1515071"/>
            <a:chExt cx="1066800" cy="970954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784F78-BE5D-6B4B-BA7D-2E53F3A45D1C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7A01F7-9378-624B-8503-1543B705A4D6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DDFAD73-B3A0-8E4A-B4F9-D01EC3DBF0D4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249C29-BFEC-7441-9AA1-677F7C917D15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3AE50D-0083-AC4D-AF85-681D7D43D1F4}"/>
              </a:ext>
            </a:extLst>
          </p:cNvPr>
          <p:cNvCxnSpPr/>
          <p:nvPr/>
        </p:nvCxnSpPr>
        <p:spPr>
          <a:xfrm rot="5400000" flipH="1" flipV="1">
            <a:off x="45425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28">
            <a:extLst>
              <a:ext uri="{FF2B5EF4-FFF2-40B4-BE49-F238E27FC236}">
                <a16:creationId xmlns:a16="http://schemas.microsoft.com/office/drawing/2014/main" id="{F89287FD-6357-EE45-BECB-07BAB03F13A9}"/>
              </a:ext>
            </a:extLst>
          </p:cNvPr>
          <p:cNvGrpSpPr/>
          <p:nvPr/>
        </p:nvGrpSpPr>
        <p:grpSpPr>
          <a:xfrm>
            <a:off x="5572079" y="1600200"/>
            <a:ext cx="1066800" cy="970954"/>
            <a:chOff x="3352800" y="1515071"/>
            <a:chExt cx="1066800" cy="97095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1F4EB20-2F09-9F44-ADEF-83A392342076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F3AE0A-20AE-C248-9647-8AB782357FDB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6B3D7F-E224-8D4C-81B3-587384374B40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466F90-A063-A54E-B647-35B51102B9A4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C7B7A8-7F13-164E-9647-9CF39B884B73}"/>
              </a:ext>
            </a:extLst>
          </p:cNvPr>
          <p:cNvCxnSpPr/>
          <p:nvPr/>
        </p:nvCxnSpPr>
        <p:spPr>
          <a:xfrm rot="5400000" flipH="1" flipV="1">
            <a:off x="5609386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46BFDA-24F6-664B-AF45-BD56AB18B4BA}"/>
              </a:ext>
            </a:extLst>
          </p:cNvPr>
          <p:cNvGrpSpPr/>
          <p:nvPr/>
        </p:nvGrpSpPr>
        <p:grpSpPr>
          <a:xfrm>
            <a:off x="6705600" y="3060498"/>
            <a:ext cx="1066800" cy="970954"/>
            <a:chOff x="3352800" y="1515071"/>
            <a:chExt cx="1066800" cy="970954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DC2E010-0D39-C44B-9C7F-CF2CBAFD60F7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D88E00-C49F-1C4B-AF58-3864C369FE08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532E5C-D4D0-984A-BDB6-965175FBF42B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9C3FE-BE96-B64F-9C7C-BA1940B5EC81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C72828-7D97-8E47-983C-8BA739B894D9}"/>
              </a:ext>
            </a:extLst>
          </p:cNvPr>
          <p:cNvCxnSpPr/>
          <p:nvPr/>
        </p:nvCxnSpPr>
        <p:spPr>
          <a:xfrm rot="10800000">
            <a:off x="7772400" y="382249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D7E88AD-4785-E246-89BB-BDABA3B70C52}"/>
              </a:ext>
            </a:extLst>
          </p:cNvPr>
          <p:cNvSpPr/>
          <p:nvPr/>
        </p:nvSpPr>
        <p:spPr>
          <a:xfrm>
            <a:off x="4953000" y="351538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0CBFC-C901-6A4E-9560-B1CF90FA9670}"/>
              </a:ext>
            </a:extLst>
          </p:cNvPr>
          <p:cNvSpPr/>
          <p:nvPr/>
        </p:nvSpPr>
        <p:spPr>
          <a:xfrm>
            <a:off x="5420815" y="114300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M2</a:t>
            </a:r>
          </a:p>
        </p:txBody>
      </p:sp>
      <p:grpSp>
        <p:nvGrpSpPr>
          <p:cNvPr id="35" name="Group 28">
            <a:extLst>
              <a:ext uri="{FF2B5EF4-FFF2-40B4-BE49-F238E27FC236}">
                <a16:creationId xmlns:a16="http://schemas.microsoft.com/office/drawing/2014/main" id="{3CA463E6-57B3-E749-A3B5-8AE8A5372EC6}"/>
              </a:ext>
            </a:extLst>
          </p:cNvPr>
          <p:cNvGrpSpPr/>
          <p:nvPr/>
        </p:nvGrpSpPr>
        <p:grpSpPr>
          <a:xfrm>
            <a:off x="5635626" y="3067646"/>
            <a:ext cx="1066800" cy="970954"/>
            <a:chOff x="3352800" y="1515071"/>
            <a:chExt cx="1066800" cy="970954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4EF2BDD-2A3C-2449-AFC9-B68A9E599B93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E6571AC-1091-FD46-AF03-825D1D782EBE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EFB534-DEC5-4C40-94CA-1C3EDF5CF4E1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458BB7-79B0-034F-8B0E-199D336EE30D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CB798-B45B-4D47-9028-7730B831B493}"/>
              </a:ext>
            </a:extLst>
          </p:cNvPr>
          <p:cNvSpPr/>
          <p:nvPr/>
        </p:nvSpPr>
        <p:spPr>
          <a:xfrm>
            <a:off x="5100558" y="2600982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opad</a:t>
            </a:r>
            <a:endParaRPr lang="en-US" sz="28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54AE06-5444-2643-A6B4-5D209119D02C}"/>
              </a:ext>
            </a:extLst>
          </p:cNvPr>
          <p:cNvCxnSpPr/>
          <p:nvPr/>
        </p:nvCxnSpPr>
        <p:spPr>
          <a:xfrm rot="5400000" flipH="1" flipV="1">
            <a:off x="5680744" y="3237707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F7027F53-DFAA-4E4F-AF5A-75F53A371389}"/>
              </a:ext>
            </a:extLst>
          </p:cNvPr>
          <p:cNvCxnSpPr/>
          <p:nvPr/>
        </p:nvCxnSpPr>
        <p:spPr>
          <a:xfrm rot="16200000" flipH="1">
            <a:off x="6256810" y="2753198"/>
            <a:ext cx="981671" cy="217532"/>
          </a:xfrm>
          <a:prstGeom prst="bentConnector3">
            <a:avLst>
              <a:gd name="adj1" fmla="val 187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1583B91-EF3E-0247-BA49-64CC694DAA44}"/>
              </a:ext>
            </a:extLst>
          </p:cNvPr>
          <p:cNvSpPr txBox="1"/>
          <p:nvPr/>
        </p:nvSpPr>
        <p:spPr>
          <a:xfrm>
            <a:off x="8403606" y="358140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B890AF6-1562-B647-8936-81E2A4F4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Building PRFs with hash functions: HMAC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05DD2E-3B5E-C74E-8122-F9EF7E21D25A}"/>
              </a:ext>
            </a:extLst>
          </p:cNvPr>
          <p:cNvSpPr txBox="1"/>
          <p:nvPr/>
        </p:nvSpPr>
        <p:spPr>
          <a:xfrm>
            <a:off x="659498" y="4397276"/>
            <a:ext cx="10389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approach: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related-key-attack (RKA) security of f(IV,K) to argue  K1’, K2’ indistinguishable from random bit strings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Prove underlying NMAC construction a PRF assuming f(K,X) is good PRF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Inner iteration is computationally almost-universal (no collisions)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Composition of universal and PRF is PRF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D8617-0A88-CD45-9D1B-C67AF52C4273}"/>
              </a:ext>
            </a:extLst>
          </p:cNvPr>
          <p:cNvSpPr txBox="1"/>
          <p:nvPr/>
        </p:nvSpPr>
        <p:spPr>
          <a:xfrm>
            <a:off x="4215453" y="3168132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E2BB7F-FE9F-2E4E-BE0F-ACEDCD920DDC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4471293" y="2489776"/>
            <a:ext cx="199325" cy="67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3E3472-7881-9045-A7B5-6D02255CAF61}"/>
              </a:ext>
            </a:extLst>
          </p:cNvPr>
          <p:cNvSpPr txBox="1"/>
          <p:nvPr/>
        </p:nvSpPr>
        <p:spPr>
          <a:xfrm>
            <a:off x="6435726" y="429186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K2’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E40B5E-AC3F-7648-B7B2-D48BC2CA78CA}"/>
              </a:ext>
            </a:extLst>
          </p:cNvPr>
          <p:cNvCxnSpPr>
            <a:cxnSpLocks/>
          </p:cNvCxnSpPr>
          <p:nvPr/>
        </p:nvCxnSpPr>
        <p:spPr>
          <a:xfrm flipV="1">
            <a:off x="6762851" y="3950073"/>
            <a:ext cx="134831" cy="32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F968C8-48DA-F649-B92A-1BD871D69A96}"/>
                  </a:ext>
                </a:extLst>
              </p14:cNvPr>
              <p14:cNvContentPartPr/>
              <p14:nvPr/>
            </p14:nvContentPartPr>
            <p14:xfrm>
              <a:off x="3070800" y="2250360"/>
              <a:ext cx="3944520" cy="250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F968C8-48DA-F649-B92A-1BD871D69A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1440" y="2241000"/>
                <a:ext cx="396324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95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65C8-5DF4-F047-8FB9-46D62926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B890AF6-1562-B647-8936-81E2A4F4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Related-key attacks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9C9C7F-0140-CE42-9E3F-7EDB91CF9360}"/>
              </a:ext>
            </a:extLst>
          </p:cNvPr>
          <p:cNvGrpSpPr/>
          <p:nvPr/>
        </p:nvGrpSpPr>
        <p:grpSpPr>
          <a:xfrm>
            <a:off x="1278116" y="1600200"/>
            <a:ext cx="1066800" cy="970954"/>
            <a:chOff x="3352800" y="1515071"/>
            <a:chExt cx="1066800" cy="970954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583C139-0A86-0046-AD95-D948D4DFB3D5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7C1DF0-9064-B042-8C45-CD192A43BC3E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BA5631-9B1A-7F45-B484-1CBABDAC5D51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D61389-F800-654C-9099-0425F33730CC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FD583-B6C9-5346-86DA-68CF136BFA97}"/>
              </a:ext>
            </a:extLst>
          </p:cNvPr>
          <p:cNvSpPr/>
          <p:nvPr/>
        </p:nvSpPr>
        <p:spPr>
          <a:xfrm>
            <a:off x="735237" y="1153180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ipad</a:t>
            </a:r>
            <a:endParaRPr lang="en-US" sz="28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12E20-F81A-3D47-8FCC-B5A488DD54D2}"/>
              </a:ext>
            </a:extLst>
          </p:cNvPr>
          <p:cNvCxnSpPr/>
          <p:nvPr/>
        </p:nvCxnSpPr>
        <p:spPr>
          <a:xfrm rot="5400000" flipH="1" flipV="1">
            <a:off x="1315423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DF685E2-DEEA-2B40-8782-C3C947F8BBD9}"/>
              </a:ext>
            </a:extLst>
          </p:cNvPr>
          <p:cNvSpPr/>
          <p:nvPr/>
        </p:nvSpPr>
        <p:spPr>
          <a:xfrm>
            <a:off x="609600" y="205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69029B-0E47-4D4D-9EAE-AE10B21868CB}"/>
              </a:ext>
            </a:extLst>
          </p:cNvPr>
          <p:cNvCxnSpPr/>
          <p:nvPr/>
        </p:nvCxnSpPr>
        <p:spPr>
          <a:xfrm rot="10800000">
            <a:off x="2344916" y="2371129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AF9B87-FA20-4C4B-939A-B810B75716F1}"/>
              </a:ext>
            </a:extLst>
          </p:cNvPr>
          <p:cNvSpPr/>
          <p:nvPr/>
        </p:nvSpPr>
        <p:spPr>
          <a:xfrm>
            <a:off x="2792637" y="351538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grpSp>
        <p:nvGrpSpPr>
          <p:cNvPr id="68" name="Group 28">
            <a:extLst>
              <a:ext uri="{FF2B5EF4-FFF2-40B4-BE49-F238E27FC236}">
                <a16:creationId xmlns:a16="http://schemas.microsoft.com/office/drawing/2014/main" id="{69F53532-45FE-4E4D-8B99-179FEA78D8E6}"/>
              </a:ext>
            </a:extLst>
          </p:cNvPr>
          <p:cNvGrpSpPr/>
          <p:nvPr/>
        </p:nvGrpSpPr>
        <p:grpSpPr>
          <a:xfrm>
            <a:off x="3475263" y="3067646"/>
            <a:ext cx="1066800" cy="970954"/>
            <a:chOff x="3352800" y="1515071"/>
            <a:chExt cx="1066800" cy="970954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1CCCA33-98CF-5F41-9558-87907B071714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11BAC6-2FF5-FE4B-BEC2-27C4DC71A567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EE2DC2-0A4B-A441-BFD4-E233E2E4D560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721E7A-A769-AE4C-8C62-E87CF71754CC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EF2F9E7-8CB0-584C-942A-E874EECD71CF}"/>
              </a:ext>
            </a:extLst>
          </p:cNvPr>
          <p:cNvSpPr/>
          <p:nvPr/>
        </p:nvSpPr>
        <p:spPr>
          <a:xfrm>
            <a:off x="2940195" y="2600982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opad</a:t>
            </a:r>
            <a:endParaRPr 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27BA0F-AC21-3842-807D-F53B53F06C0F}"/>
              </a:ext>
            </a:extLst>
          </p:cNvPr>
          <p:cNvSpPr txBox="1"/>
          <p:nvPr/>
        </p:nvSpPr>
        <p:spPr>
          <a:xfrm>
            <a:off x="766768" y="5002647"/>
            <a:ext cx="1038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use regular PRF security to argue about outputs K1’ ,  K2’?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105997-BB35-D342-8E0C-B0ADA46745E3}"/>
              </a:ext>
            </a:extLst>
          </p:cNvPr>
          <p:cNvCxnSpPr/>
          <p:nvPr/>
        </p:nvCxnSpPr>
        <p:spPr>
          <a:xfrm rot="10800000">
            <a:off x="4531631" y="3853164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FBF0CA-ECEE-264E-B344-E63B2940093B}"/>
              </a:ext>
            </a:extLst>
          </p:cNvPr>
          <p:cNvCxnSpPr/>
          <p:nvPr/>
        </p:nvCxnSpPr>
        <p:spPr>
          <a:xfrm rot="5400000" flipH="1" flipV="1">
            <a:off x="3495805" y="325199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CEB09F4-B972-4243-9687-0337053A838F}"/>
              </a:ext>
            </a:extLst>
          </p:cNvPr>
          <p:cNvSpPr txBox="1"/>
          <p:nvPr/>
        </p:nvSpPr>
        <p:spPr>
          <a:xfrm>
            <a:off x="2209800" y="3168132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K1’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C54AB3F-15A2-FE43-B74B-C3CE51315020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465640" y="2489776"/>
            <a:ext cx="199325" cy="67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6E14C39-8F2B-AB42-ADAA-328EDE0E5457}"/>
              </a:ext>
            </a:extLst>
          </p:cNvPr>
          <p:cNvSpPr txBox="1"/>
          <p:nvPr/>
        </p:nvSpPr>
        <p:spPr>
          <a:xfrm>
            <a:off x="4430073" y="429186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K2’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7B1E263-AA57-574E-981F-69092A40E532}"/>
              </a:ext>
            </a:extLst>
          </p:cNvPr>
          <p:cNvCxnSpPr>
            <a:cxnSpLocks/>
          </p:cNvCxnSpPr>
          <p:nvPr/>
        </p:nvCxnSpPr>
        <p:spPr>
          <a:xfrm flipV="1">
            <a:off x="4757198" y="3950073"/>
            <a:ext cx="134831" cy="32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E38EDC0D-D1FE-184D-8C6F-516733B2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219200"/>
            <a:ext cx="3281442" cy="31066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076516A-1CC9-EE4D-BF40-645A4311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872673"/>
            <a:ext cx="4864100" cy="2476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27560C-2486-9C4E-9E78-A667332D6430}"/>
                  </a:ext>
                </a:extLst>
              </p14:cNvPr>
              <p14:cNvContentPartPr/>
              <p14:nvPr/>
            </p14:nvContentPartPr>
            <p14:xfrm>
              <a:off x="976680" y="1140480"/>
              <a:ext cx="11123640" cy="420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27560C-2486-9C4E-9E78-A667332D64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320" y="1131120"/>
                <a:ext cx="11142360" cy="42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866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65C8-5DF4-F047-8FB9-46D62926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B890AF6-1562-B647-8936-81E2A4F4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Related-key attacks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9C9C7F-0140-CE42-9E3F-7EDB91CF9360}"/>
              </a:ext>
            </a:extLst>
          </p:cNvPr>
          <p:cNvGrpSpPr/>
          <p:nvPr/>
        </p:nvGrpSpPr>
        <p:grpSpPr>
          <a:xfrm>
            <a:off x="1278116" y="1600200"/>
            <a:ext cx="1066800" cy="970954"/>
            <a:chOff x="3352800" y="1515071"/>
            <a:chExt cx="1066800" cy="970954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583C139-0A86-0046-AD95-D948D4DFB3D5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47C1DF0-9064-B042-8C45-CD192A43BC3E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BA5631-9B1A-7F45-B484-1CBABDAC5D51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D61389-F800-654C-9099-0425F33730CC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FD583-B6C9-5346-86DA-68CF136BFA97}"/>
              </a:ext>
            </a:extLst>
          </p:cNvPr>
          <p:cNvSpPr/>
          <p:nvPr/>
        </p:nvSpPr>
        <p:spPr>
          <a:xfrm>
            <a:off x="735237" y="1153180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ipad</a:t>
            </a:r>
            <a:endParaRPr lang="en-US" sz="28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12E20-F81A-3D47-8FCC-B5A488DD54D2}"/>
              </a:ext>
            </a:extLst>
          </p:cNvPr>
          <p:cNvCxnSpPr/>
          <p:nvPr/>
        </p:nvCxnSpPr>
        <p:spPr>
          <a:xfrm rot="5400000" flipH="1" flipV="1">
            <a:off x="1315423" y="1789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DF685E2-DEEA-2B40-8782-C3C947F8BBD9}"/>
              </a:ext>
            </a:extLst>
          </p:cNvPr>
          <p:cNvSpPr/>
          <p:nvPr/>
        </p:nvSpPr>
        <p:spPr>
          <a:xfrm>
            <a:off x="609600" y="205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69029B-0E47-4D4D-9EAE-AE10B21868CB}"/>
              </a:ext>
            </a:extLst>
          </p:cNvPr>
          <p:cNvCxnSpPr/>
          <p:nvPr/>
        </p:nvCxnSpPr>
        <p:spPr>
          <a:xfrm rot="10800000">
            <a:off x="2344916" y="2371129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AF9B87-FA20-4C4B-939A-B810B75716F1}"/>
              </a:ext>
            </a:extLst>
          </p:cNvPr>
          <p:cNvSpPr/>
          <p:nvPr/>
        </p:nvSpPr>
        <p:spPr>
          <a:xfrm>
            <a:off x="2792637" y="351538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grpSp>
        <p:nvGrpSpPr>
          <p:cNvPr id="68" name="Group 28">
            <a:extLst>
              <a:ext uri="{FF2B5EF4-FFF2-40B4-BE49-F238E27FC236}">
                <a16:creationId xmlns:a16="http://schemas.microsoft.com/office/drawing/2014/main" id="{69F53532-45FE-4E4D-8B99-179FEA78D8E6}"/>
              </a:ext>
            </a:extLst>
          </p:cNvPr>
          <p:cNvGrpSpPr/>
          <p:nvPr/>
        </p:nvGrpSpPr>
        <p:grpSpPr>
          <a:xfrm>
            <a:off x="3475263" y="3067646"/>
            <a:ext cx="1066800" cy="970954"/>
            <a:chOff x="3352800" y="1515071"/>
            <a:chExt cx="1066800" cy="970954"/>
          </a:xfrm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1CCCA33-98CF-5F41-9558-87907B071714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11BAC6-2FF5-FE4B-BEC2-27C4DC71A567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EE2DC2-0A4B-A441-BFD4-E233E2E4D560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721E7A-A769-AE4C-8C62-E87CF71754CC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9EF2F9E7-8CB0-584C-942A-E874EECD71CF}"/>
              </a:ext>
            </a:extLst>
          </p:cNvPr>
          <p:cNvSpPr/>
          <p:nvPr/>
        </p:nvSpPr>
        <p:spPr>
          <a:xfrm>
            <a:off x="2940195" y="2600982"/>
            <a:ext cx="1452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K + </a:t>
            </a:r>
            <a:r>
              <a:rPr lang="en-US" sz="2800" dirty="0" err="1"/>
              <a:t>opad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27BA0F-AC21-3842-807D-F53B53F06C0F}"/>
                  </a:ext>
                </a:extLst>
              </p:cNvPr>
              <p:cNvSpPr txBox="1"/>
              <p:nvPr/>
            </p:nvSpPr>
            <p:spPr>
              <a:xfrm>
                <a:off x="659498" y="4876800"/>
                <a:ext cx="103895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RKA security is parameterized by set of related-key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Security not achievable for some functions. E.g., constant function</a:t>
                </a:r>
              </a:p>
              <a:p>
                <a:r>
                  <a:rPr lang="en-US" sz="2400" dirty="0"/>
                  <a:t>For HMAC just need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𝑜𝑢𝑡</m:t>
                    </m:r>
                  </m:oMath>
                </a14:m>
                <a:r>
                  <a:rPr lang="en-US" sz="2400" dirty="0"/>
                  <a:t>}   where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027BA0F-AC21-3842-807D-F53B53F0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98" y="4876800"/>
                <a:ext cx="10389502" cy="1200329"/>
              </a:xfrm>
              <a:prstGeom prst="rect">
                <a:avLst/>
              </a:prstGeom>
              <a:blipFill>
                <a:blip r:embed="rId2"/>
                <a:stretch>
                  <a:fillRect l="-855" t="-3158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105997-BB35-D342-8E0C-B0ADA46745E3}"/>
              </a:ext>
            </a:extLst>
          </p:cNvPr>
          <p:cNvCxnSpPr/>
          <p:nvPr/>
        </p:nvCxnSpPr>
        <p:spPr>
          <a:xfrm rot="10800000">
            <a:off x="4531631" y="3853164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FBF0CA-ECEE-264E-B344-E63B2940093B}"/>
              </a:ext>
            </a:extLst>
          </p:cNvPr>
          <p:cNvCxnSpPr/>
          <p:nvPr/>
        </p:nvCxnSpPr>
        <p:spPr>
          <a:xfrm rot="5400000" flipH="1" flipV="1">
            <a:off x="3495805" y="325199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96EA793-1F3D-F74C-A614-A8EEF2CD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702390"/>
            <a:ext cx="27940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9260CC-C31F-7547-8C6D-8BCE80DCF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6153062"/>
            <a:ext cx="2971800" cy="342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ECE572-7706-B94F-9CAC-46C16076B6A4}"/>
              </a:ext>
            </a:extLst>
          </p:cNvPr>
          <p:cNvSpPr txBox="1"/>
          <p:nvPr/>
        </p:nvSpPr>
        <p:spPr>
          <a:xfrm>
            <a:off x="2209800" y="3168132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584BA3-E26F-9045-BBBF-B2004613D94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65640" y="2489776"/>
            <a:ext cx="199325" cy="67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429471-D2FD-0C4E-AD3E-DA4A03F97D43}"/>
              </a:ext>
            </a:extLst>
          </p:cNvPr>
          <p:cNvSpPr txBox="1"/>
          <p:nvPr/>
        </p:nvSpPr>
        <p:spPr>
          <a:xfrm>
            <a:off x="4430073" y="4291868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4E404D-D5B0-9E4F-BDBE-B947E656DC72}"/>
              </a:ext>
            </a:extLst>
          </p:cNvPr>
          <p:cNvCxnSpPr>
            <a:cxnSpLocks/>
          </p:cNvCxnSpPr>
          <p:nvPr/>
        </p:nvCxnSpPr>
        <p:spPr>
          <a:xfrm flipV="1">
            <a:off x="4757198" y="3950073"/>
            <a:ext cx="134831" cy="32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D3A5443-CB7F-C04C-927C-256D2E5C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914400"/>
            <a:ext cx="3281442" cy="310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2D87B-1AC4-7D4E-860B-B2C8AD2F6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409" y="1396482"/>
            <a:ext cx="6438900" cy="354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F95B61-4E53-294E-9911-7EE7C1F260BE}"/>
                  </a:ext>
                </a:extLst>
              </p14:cNvPr>
              <p14:cNvContentPartPr/>
              <p14:nvPr/>
            </p14:nvContentPartPr>
            <p14:xfrm>
              <a:off x="7255800" y="1679760"/>
              <a:ext cx="257400" cy="134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F95B61-4E53-294E-9911-7EE7C1F260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9960" y="1616400"/>
                <a:ext cx="2887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017C2E-320B-B243-835A-31C1C1320D70}"/>
                  </a:ext>
                </a:extLst>
              </p14:cNvPr>
              <p14:cNvContentPartPr/>
              <p14:nvPr/>
            </p14:nvContentPartPr>
            <p14:xfrm>
              <a:off x="5594760" y="3229920"/>
              <a:ext cx="1193400" cy="161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017C2E-320B-B243-835A-31C1C1320D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8920" y="3166560"/>
                <a:ext cx="1224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47AD8F0-91D3-8E4B-9B94-74730930D30F}"/>
                  </a:ext>
                </a:extLst>
              </p14:cNvPr>
              <p14:cNvContentPartPr/>
              <p14:nvPr/>
            </p14:nvContentPartPr>
            <p14:xfrm>
              <a:off x="6890040" y="4271040"/>
              <a:ext cx="459000" cy="19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47AD8F0-91D3-8E4B-9B94-74730930D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4200" y="4207680"/>
                <a:ext cx="490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F30121-C1FB-434C-A7DD-CC0A717BEB81}"/>
                  </a:ext>
                </a:extLst>
              </p14:cNvPr>
              <p14:cNvContentPartPr/>
              <p14:nvPr/>
            </p14:nvContentPartPr>
            <p14:xfrm>
              <a:off x="8488800" y="1645560"/>
              <a:ext cx="1397520" cy="138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F30121-C1FB-434C-A7DD-CC0A717BEB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72960" y="1582200"/>
                <a:ext cx="1428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99BA0F-FC60-3243-B97A-4FAE7FF2AA80}"/>
                  </a:ext>
                </a:extLst>
              </p14:cNvPr>
              <p14:cNvContentPartPr/>
              <p14:nvPr/>
            </p14:nvContentPartPr>
            <p14:xfrm>
              <a:off x="8265960" y="2372760"/>
              <a:ext cx="551520" cy="122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99BA0F-FC60-3243-B97A-4FAE7FF2AA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50120" y="2309400"/>
                <a:ext cx="582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5563DC-ECA4-9540-92C1-C4C783AE8161}"/>
                  </a:ext>
                </a:extLst>
              </p14:cNvPr>
              <p14:cNvContentPartPr/>
              <p14:nvPr/>
            </p14:nvContentPartPr>
            <p14:xfrm>
              <a:off x="8640360" y="4577040"/>
              <a:ext cx="1287720" cy="214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5563DC-ECA4-9540-92C1-C4C783AE81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4520" y="4513680"/>
                <a:ext cx="131904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749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10.2|12.7|43|6.4|21.9"/>
</p:tagLst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54175</TotalTime>
  <Words>2268</Words>
  <Application>Microsoft Office PowerPoint</Application>
  <PresentationFormat>Widescreen</PresentationFormat>
  <Paragraphs>522</Paragraphs>
  <Slides>48</Slides>
  <Notes>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MyTheme</vt:lpstr>
      <vt:lpstr>CS 6831 Designing Secure Cryptography</vt:lpstr>
      <vt:lpstr>Instantiate Hash-based PRF with SHA-256</vt:lpstr>
      <vt:lpstr>PowerPoint Presentation</vt:lpstr>
      <vt:lpstr>Two ways to fix</vt:lpstr>
      <vt:lpstr>Other ways to build hash-based PRFs</vt:lpstr>
      <vt:lpstr>Building PRFs with hash functions: HMAC</vt:lpstr>
      <vt:lpstr>Building PRFs with hash functions: HMAC</vt:lpstr>
      <vt:lpstr>Related-key attacks</vt:lpstr>
      <vt:lpstr>Related-key attacks</vt:lpstr>
      <vt:lpstr>Building PRFs with hash functions: HMAC</vt:lpstr>
      <vt:lpstr>Two ways to fix</vt:lpstr>
      <vt:lpstr>Indifferentiability for hash transform design</vt:lpstr>
      <vt:lpstr>PowerPoint Presentation</vt:lpstr>
      <vt:lpstr>PowerPoint Presentation</vt:lpstr>
      <vt:lpstr>PowerPoint Presentation</vt:lpstr>
      <vt:lpstr>PowerPoint Presentation</vt:lpstr>
      <vt:lpstr>MD is not indifferentiable from a RO. What is?</vt:lpstr>
      <vt:lpstr>MD is not indifferentiable from a RO. What is?</vt:lpstr>
      <vt:lpstr>Ideal cipher model and ROM equivalency</vt:lpstr>
      <vt:lpstr>Other results about hash functions</vt:lpstr>
      <vt:lpstr>PowerPoint Presentation</vt:lpstr>
      <vt:lpstr>Applications of cryptographic hashing</vt:lpstr>
      <vt:lpstr>Cryptographic hash functions</vt:lpstr>
      <vt:lpstr>Collisions always exist</vt:lpstr>
      <vt:lpstr>Birthday attacks</vt:lpstr>
      <vt:lpstr>The birthday attack</vt:lpstr>
      <vt:lpstr>The birthday problem</vt:lpstr>
      <vt:lpstr>Birthday attack run times</vt:lpstr>
      <vt:lpstr>CBC-MAC is not CR</vt:lpstr>
      <vt:lpstr>PowerPoint Presentation</vt:lpstr>
      <vt:lpstr>PowerPoint Presentation</vt:lpstr>
      <vt:lpstr>Building compression functions</vt:lpstr>
      <vt:lpstr>Building compression functions</vt:lpstr>
      <vt:lpstr>Ideal cipher model</vt:lpstr>
      <vt:lpstr>Davies-Meyers compression function</vt:lpstr>
      <vt:lpstr>PowerPoint Presentation</vt:lpstr>
      <vt:lpstr>Davies-Meyers compression function</vt:lpstr>
      <vt:lpstr>PowerPoint Presentation</vt:lpstr>
      <vt:lpstr>Building compression functions</vt:lpstr>
      <vt:lpstr>SHA-1 compression function</vt:lpstr>
      <vt:lpstr>Cryptanalysis results</vt:lpstr>
      <vt:lpstr>SHAttered attack</vt:lpstr>
      <vt:lpstr>SHAttered attack</vt:lpstr>
      <vt:lpstr>Fallout of attack</vt:lpstr>
      <vt:lpstr>SHA-3 competition</vt:lpstr>
      <vt:lpstr>Sponge construction</vt:lpstr>
      <vt:lpstr>Towards using hash functions as PRFs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997</cp:revision>
  <cp:lastPrinted>2019-01-23T18:40:35Z</cp:lastPrinted>
  <dcterms:created xsi:type="dcterms:W3CDTF">2017-09-22T05:03:35Z</dcterms:created>
  <dcterms:modified xsi:type="dcterms:W3CDTF">2019-03-13T19:22:56Z</dcterms:modified>
</cp:coreProperties>
</file>